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theme/theme10.xml" ContentType="application/vnd.openxmlformats-officedocument.theme+xml"/>
  <Override PartName="/ppt/slideLayouts/slideLayout16.xml" ContentType="application/vnd.openxmlformats-officedocument.presentationml.slideLayout+xml"/>
  <Override PartName="/ppt/theme/theme11.xml" ContentType="application/vnd.openxmlformats-officedocument.theme+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slideLayouts/slideLayout19.xml" ContentType="application/vnd.openxmlformats-officedocument.presentationml.slideLayout+xml"/>
  <Override PartName="/ppt/theme/theme14.xml" ContentType="application/vnd.openxmlformats-officedocument.theme+xml"/>
  <Override PartName="/ppt/slideLayouts/slideLayout20.xml" ContentType="application/vnd.openxmlformats-officedocument.presentationml.slideLayout+xml"/>
  <Override PartName="/ppt/theme/theme15.xml" ContentType="application/vnd.openxmlformats-officedocument.theme+xml"/>
  <Override PartName="/ppt/slideLayouts/slideLayout21.xml" ContentType="application/vnd.openxmlformats-officedocument.presentationml.slideLayout+xml"/>
  <Override PartName="/ppt/theme/theme16.xml" ContentType="application/vnd.openxmlformats-officedocument.theme+xml"/>
  <Override PartName="/ppt/slideLayouts/slideLayout22.xml" ContentType="application/vnd.openxmlformats-officedocument.presentationml.slideLayout+xml"/>
  <Override PartName="/ppt/theme/theme17.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8.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 id="2147483823" r:id="rId5"/>
    <p:sldMasterId id="2147483827" r:id="rId6"/>
    <p:sldMasterId id="2147483822" r:id="rId7"/>
    <p:sldMasterId id="2147483830" r:id="rId8"/>
    <p:sldMasterId id="2147483832" r:id="rId9"/>
    <p:sldMasterId id="2147483834" r:id="rId10"/>
    <p:sldMasterId id="2147483836" r:id="rId11"/>
    <p:sldMasterId id="2147483838" r:id="rId12"/>
    <p:sldMasterId id="2147483840" r:id="rId13"/>
    <p:sldMasterId id="2147483842" r:id="rId14"/>
    <p:sldMasterId id="2147483844" r:id="rId15"/>
    <p:sldMasterId id="2147483846" r:id="rId16"/>
    <p:sldMasterId id="2147483848" r:id="rId17"/>
    <p:sldMasterId id="2147483851" r:id="rId18"/>
    <p:sldMasterId id="2147483853" r:id="rId19"/>
    <p:sldMasterId id="2147483855" r:id="rId20"/>
    <p:sldMasterId id="2147483857" r:id="rId21"/>
    <p:sldMasterId id="2147483863" r:id="rId22"/>
  </p:sldMasterIdLst>
  <p:notesMasterIdLst>
    <p:notesMasterId r:id="rId32"/>
  </p:notesMasterIdLst>
  <p:handoutMasterIdLst>
    <p:handoutMasterId r:id="rId33"/>
  </p:handoutMasterIdLst>
  <p:sldIdLst>
    <p:sldId id="2142532985" r:id="rId23"/>
    <p:sldId id="2147470113" r:id="rId24"/>
    <p:sldId id="2147470124" r:id="rId25"/>
    <p:sldId id="2147470125" r:id="rId26"/>
    <p:sldId id="2147470121" r:id="rId27"/>
    <p:sldId id="2147470122" r:id="rId28"/>
    <p:sldId id="2147470118" r:id="rId29"/>
    <p:sldId id="2147470123" r:id="rId30"/>
    <p:sldId id="2147470117" r:id="rId31"/>
  </p:sldIdLst>
  <p:sldSz cx="9144000" cy="5143500" type="screen16x9"/>
  <p:notesSz cx="9601200" cy="7315200"/>
  <p:defaultTextStyle>
    <a:defPPr>
      <a:defRPr lang="en-US"/>
    </a:defPPr>
    <a:lvl1pPr marL="0" algn="l" defTabSz="415546" rtl="0" eaLnBrk="1" latinLnBrk="0" hangingPunct="1">
      <a:defRPr sz="818" kern="1200">
        <a:solidFill>
          <a:schemeClr val="tx1"/>
        </a:solidFill>
        <a:latin typeface="+mn-lt"/>
        <a:ea typeface="+mn-ea"/>
        <a:cs typeface="+mn-cs"/>
      </a:defRPr>
    </a:lvl1pPr>
    <a:lvl2pPr marL="207773" algn="l" defTabSz="415546" rtl="0" eaLnBrk="1" latinLnBrk="0" hangingPunct="1">
      <a:defRPr sz="818" kern="1200">
        <a:solidFill>
          <a:schemeClr val="tx1"/>
        </a:solidFill>
        <a:latin typeface="+mn-lt"/>
        <a:ea typeface="+mn-ea"/>
        <a:cs typeface="+mn-cs"/>
      </a:defRPr>
    </a:lvl2pPr>
    <a:lvl3pPr marL="415546" algn="l" defTabSz="415546" rtl="0" eaLnBrk="1" latinLnBrk="0" hangingPunct="1">
      <a:defRPr sz="818" kern="1200">
        <a:solidFill>
          <a:schemeClr val="tx1"/>
        </a:solidFill>
        <a:latin typeface="+mn-lt"/>
        <a:ea typeface="+mn-ea"/>
        <a:cs typeface="+mn-cs"/>
      </a:defRPr>
    </a:lvl3pPr>
    <a:lvl4pPr marL="623318" algn="l" defTabSz="415546" rtl="0" eaLnBrk="1" latinLnBrk="0" hangingPunct="1">
      <a:defRPr sz="818" kern="1200">
        <a:solidFill>
          <a:schemeClr val="tx1"/>
        </a:solidFill>
        <a:latin typeface="+mn-lt"/>
        <a:ea typeface="+mn-ea"/>
        <a:cs typeface="+mn-cs"/>
      </a:defRPr>
    </a:lvl4pPr>
    <a:lvl5pPr marL="831090" algn="l" defTabSz="415546" rtl="0" eaLnBrk="1" latinLnBrk="0" hangingPunct="1">
      <a:defRPr sz="818" kern="1200">
        <a:solidFill>
          <a:schemeClr val="tx1"/>
        </a:solidFill>
        <a:latin typeface="+mn-lt"/>
        <a:ea typeface="+mn-ea"/>
        <a:cs typeface="+mn-cs"/>
      </a:defRPr>
    </a:lvl5pPr>
    <a:lvl6pPr marL="1038863" algn="l" defTabSz="415546" rtl="0" eaLnBrk="1" latinLnBrk="0" hangingPunct="1">
      <a:defRPr sz="818" kern="1200">
        <a:solidFill>
          <a:schemeClr val="tx1"/>
        </a:solidFill>
        <a:latin typeface="+mn-lt"/>
        <a:ea typeface="+mn-ea"/>
        <a:cs typeface="+mn-cs"/>
      </a:defRPr>
    </a:lvl6pPr>
    <a:lvl7pPr marL="1246636" algn="l" defTabSz="415546" rtl="0" eaLnBrk="1" latinLnBrk="0" hangingPunct="1">
      <a:defRPr sz="818" kern="1200">
        <a:solidFill>
          <a:schemeClr val="tx1"/>
        </a:solidFill>
        <a:latin typeface="+mn-lt"/>
        <a:ea typeface="+mn-ea"/>
        <a:cs typeface="+mn-cs"/>
      </a:defRPr>
    </a:lvl7pPr>
    <a:lvl8pPr marL="1454409" algn="l" defTabSz="415546" rtl="0" eaLnBrk="1" latinLnBrk="0" hangingPunct="1">
      <a:defRPr sz="818" kern="1200">
        <a:solidFill>
          <a:schemeClr val="tx1"/>
        </a:solidFill>
        <a:latin typeface="+mn-lt"/>
        <a:ea typeface="+mn-ea"/>
        <a:cs typeface="+mn-cs"/>
      </a:defRPr>
    </a:lvl8pPr>
    <a:lvl9pPr marL="1662182" algn="l" defTabSz="415546" rtl="0" eaLnBrk="1" latinLnBrk="0" hangingPunct="1">
      <a:defRPr sz="81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vanti Mukul" initials="AM" lastIdx="134" clrIdx="0">
    <p:extLst>
      <p:ext uri="{19B8F6BF-5375-455C-9EA6-DF929625EA0E}">
        <p15:presenceInfo xmlns:p15="http://schemas.microsoft.com/office/powerpoint/2012/main" userId="S::1561747@TCS.com::b915b143-710a-4e7a-a06a-915d3c266981" providerId="AD"/>
      </p:ext>
    </p:extLst>
  </p:cmAuthor>
  <p:cmAuthor id="2" name="Kapil  Krishnan" initials="KK" lastIdx="81" clrIdx="1">
    <p:extLst>
      <p:ext uri="{19B8F6BF-5375-455C-9EA6-DF929625EA0E}">
        <p15:presenceInfo xmlns:p15="http://schemas.microsoft.com/office/powerpoint/2012/main" userId="S::571206@TCS.com::f34fbc68-f4bd-41fd-a210-a6e9abee1cae" providerId="AD"/>
      </p:ext>
    </p:extLst>
  </p:cmAuthor>
  <p:cmAuthor id="3" name="Milind" initials="M" lastIdx="1" clrIdx="2">
    <p:extLst>
      <p:ext uri="{19B8F6BF-5375-455C-9EA6-DF929625EA0E}">
        <p15:presenceInfo xmlns:p15="http://schemas.microsoft.com/office/powerpoint/2012/main" userId="S::106465@TCS.com::6f0e4f12-3889-446c-9da4-4330ec04817d" providerId="AD"/>
      </p:ext>
    </p:extLst>
  </p:cmAuthor>
  <p:cmAuthor id="4" name="Sreenivasa Chakravarti" initials="SC" lastIdx="7" clrIdx="3">
    <p:extLst>
      <p:ext uri="{19B8F6BF-5375-455C-9EA6-DF929625EA0E}">
        <p15:presenceInfo xmlns:p15="http://schemas.microsoft.com/office/powerpoint/2012/main" userId="S::132743@TCS.com::aa4a9113-4e87-47be-963d-67c84a2112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67F"/>
    <a:srgbClr val="725289"/>
    <a:srgbClr val="E41165"/>
    <a:srgbClr val="83389B"/>
    <a:srgbClr val="F03782"/>
    <a:srgbClr val="F5A8C7"/>
    <a:srgbClr val="EAEAEA"/>
    <a:srgbClr val="EE689D"/>
    <a:srgbClr val="EB4F8D"/>
    <a:srgbClr val="958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1" autoAdjust="0"/>
    <p:restoredTop sz="90987" autoAdjust="0"/>
  </p:normalViewPr>
  <p:slideViewPr>
    <p:cSldViewPr snapToObjects="1" showGuides="1">
      <p:cViewPr>
        <p:scale>
          <a:sx n="71" d="100"/>
          <a:sy n="71" d="100"/>
        </p:scale>
        <p:origin x="501" y="-279"/>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50" d="100"/>
        <a:sy n="150" d="100"/>
      </p:scale>
      <p:origin x="0" y="0"/>
    </p:cViewPr>
  </p:sorterViewPr>
  <p:notesViewPr>
    <p:cSldViewPr snapToObjects="1" showGuides="1">
      <p:cViewPr varScale="1">
        <p:scale>
          <a:sx n="24" d="100"/>
          <a:sy n="24" d="100"/>
        </p:scale>
        <p:origin x="1396" y="31"/>
      </p:cViewPr>
      <p:guideLst/>
    </p:cSldViewPr>
  </p:notesViewPr>
  <p:gridSpacing cx="57150" cy="5715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microsoft.com/office/2016/11/relationships/changesInfo" Target="changesInfos/changesInfo1.xml"/><Relationship Id="rId21" Type="http://schemas.openxmlformats.org/officeDocument/2006/relationships/slideMaster" Target="slideMasters/slideMaster18.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yut Navelkar" userId="058856ac-01ec-4c0f-bdb5-d8e7f72a38a6" providerId="ADAL" clId="{722E7844-786E-4C07-866A-9B3397B6C0E4}"/>
    <pc:docChg chg="modSld">
      <pc:chgData name="Vidyut Navelkar" userId="058856ac-01ec-4c0f-bdb5-d8e7f72a38a6" providerId="ADAL" clId="{722E7844-786E-4C07-866A-9B3397B6C0E4}" dt="2023-12-15T03:29:49.699" v="283" actId="20577"/>
      <pc:docMkLst>
        <pc:docMk/>
      </pc:docMkLst>
      <pc:sldChg chg="modSp mod">
        <pc:chgData name="Vidyut Navelkar" userId="058856ac-01ec-4c0f-bdb5-d8e7f72a38a6" providerId="ADAL" clId="{722E7844-786E-4C07-866A-9B3397B6C0E4}" dt="2023-12-15T03:24:41.760" v="167"/>
        <pc:sldMkLst>
          <pc:docMk/>
          <pc:sldMk cId="897347940" sldId="2147470113"/>
        </pc:sldMkLst>
        <pc:spChg chg="mod">
          <ac:chgData name="Vidyut Navelkar" userId="058856ac-01ec-4c0f-bdb5-d8e7f72a38a6" providerId="ADAL" clId="{722E7844-786E-4C07-866A-9B3397B6C0E4}" dt="2023-12-15T03:24:41.760" v="167"/>
          <ac:spMkLst>
            <pc:docMk/>
            <pc:sldMk cId="897347940" sldId="2147470113"/>
            <ac:spMk id="9" creationId="{1CE3668D-27C0-4064-B1A2-34070D8BF6D1}"/>
          </ac:spMkLst>
        </pc:spChg>
      </pc:sldChg>
      <pc:sldChg chg="modSp mod">
        <pc:chgData name="Vidyut Navelkar" userId="058856ac-01ec-4c0f-bdb5-d8e7f72a38a6" providerId="ADAL" clId="{722E7844-786E-4C07-866A-9B3397B6C0E4}" dt="2023-12-15T03:26:08.399" v="199" actId="20577"/>
        <pc:sldMkLst>
          <pc:docMk/>
          <pc:sldMk cId="3355499091" sldId="2147470115"/>
        </pc:sldMkLst>
        <pc:spChg chg="mod">
          <ac:chgData name="Vidyut Navelkar" userId="058856ac-01ec-4c0f-bdb5-d8e7f72a38a6" providerId="ADAL" clId="{722E7844-786E-4C07-866A-9B3397B6C0E4}" dt="2023-12-15T03:26:08.399" v="199" actId="20577"/>
          <ac:spMkLst>
            <pc:docMk/>
            <pc:sldMk cId="3355499091" sldId="2147470115"/>
            <ac:spMk id="9" creationId="{1CE3668D-27C0-4064-B1A2-34070D8BF6D1}"/>
          </ac:spMkLst>
        </pc:spChg>
      </pc:sldChg>
      <pc:sldChg chg="modSp mod">
        <pc:chgData name="Vidyut Navelkar" userId="058856ac-01ec-4c0f-bdb5-d8e7f72a38a6" providerId="ADAL" clId="{722E7844-786E-4C07-866A-9B3397B6C0E4}" dt="2023-12-15T03:29:49.699" v="283" actId="20577"/>
        <pc:sldMkLst>
          <pc:docMk/>
          <pc:sldMk cId="3861311229" sldId="2147470116"/>
        </pc:sldMkLst>
        <pc:spChg chg="mod">
          <ac:chgData name="Vidyut Navelkar" userId="058856ac-01ec-4c0f-bdb5-d8e7f72a38a6" providerId="ADAL" clId="{722E7844-786E-4C07-866A-9B3397B6C0E4}" dt="2023-12-15T03:29:49.699" v="283" actId="20577"/>
          <ac:spMkLst>
            <pc:docMk/>
            <pc:sldMk cId="3861311229" sldId="2147470116"/>
            <ac:spMk id="9" creationId="{1CE3668D-27C0-4064-B1A2-34070D8BF6D1}"/>
          </ac:spMkLst>
        </pc:spChg>
      </pc:sldChg>
      <pc:sldChg chg="modSp mod">
        <pc:chgData name="Vidyut Navelkar" userId="058856ac-01ec-4c0f-bdb5-d8e7f72a38a6" providerId="ADAL" clId="{722E7844-786E-4C07-866A-9B3397B6C0E4}" dt="2023-12-15T03:24:17.537" v="135" actId="20577"/>
        <pc:sldMkLst>
          <pc:docMk/>
          <pc:sldMk cId="193134087" sldId="2147470121"/>
        </pc:sldMkLst>
        <pc:spChg chg="mod">
          <ac:chgData name="Vidyut Navelkar" userId="058856ac-01ec-4c0f-bdb5-d8e7f72a38a6" providerId="ADAL" clId="{722E7844-786E-4C07-866A-9B3397B6C0E4}" dt="2023-12-15T03:24:17.537" v="135" actId="20577"/>
          <ac:spMkLst>
            <pc:docMk/>
            <pc:sldMk cId="193134087" sldId="2147470121"/>
            <ac:spMk id="9" creationId="{1CE3668D-27C0-4064-B1A2-34070D8BF6D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33CB3D-AB91-40B8-AA0F-78AA73064E53}" type="doc">
      <dgm:prSet loTypeId="urn:microsoft.com/office/officeart/2005/8/layout/process1" loCatId="process" qsTypeId="urn:microsoft.com/office/officeart/2005/8/quickstyle/simple1" qsCatId="simple" csTypeId="urn:microsoft.com/office/officeart/2005/8/colors/accent4_2" csCatId="accent4" phldr="1"/>
      <dgm:spPr/>
    </dgm:pt>
    <dgm:pt modelId="{84A64F1A-4BED-4471-99C0-52FDA9E298EB}">
      <dgm:prSet phldrT="[Text]" custT="1"/>
      <dgm:spPr/>
      <dgm:t>
        <a:bodyPr/>
        <a:lstStyle/>
        <a:p>
          <a:r>
            <a:rPr lang="en-US" sz="1200" dirty="0"/>
            <a:t>Mock Presentation </a:t>
          </a:r>
        </a:p>
      </dgm:t>
    </dgm:pt>
    <dgm:pt modelId="{E716135F-FBE3-4DA2-9D6E-099C678C5132}" type="parTrans" cxnId="{52CF6A2D-BE78-4A85-A7CB-04EBC55FD413}">
      <dgm:prSet/>
      <dgm:spPr/>
      <dgm:t>
        <a:bodyPr/>
        <a:lstStyle/>
        <a:p>
          <a:endParaRPr lang="en-US" sz="1200"/>
        </a:p>
      </dgm:t>
    </dgm:pt>
    <dgm:pt modelId="{ED3CDA61-89B7-4055-A0A6-CB4F27A24AE2}" type="sibTrans" cxnId="{52CF6A2D-BE78-4A85-A7CB-04EBC55FD413}">
      <dgm:prSet custT="1"/>
      <dgm:spPr/>
      <dgm:t>
        <a:bodyPr/>
        <a:lstStyle/>
        <a:p>
          <a:endParaRPr lang="en-US" sz="1200"/>
        </a:p>
      </dgm:t>
    </dgm:pt>
    <dgm:pt modelId="{DC82F58A-6B98-4377-9A7A-165FAC0C6C73}">
      <dgm:prSet phldrT="[Text]" custT="1"/>
      <dgm:spPr/>
      <dgm:t>
        <a:bodyPr/>
        <a:lstStyle/>
        <a:p>
          <a:r>
            <a:rPr lang="en-US" sz="1200" dirty="0"/>
            <a:t>Phase 2 Submission</a:t>
          </a:r>
        </a:p>
      </dgm:t>
    </dgm:pt>
    <dgm:pt modelId="{68779BFA-8F96-4326-91FB-DA8A393B22D4}" type="parTrans" cxnId="{765C7FA6-A823-4657-8F79-2AD85E20C314}">
      <dgm:prSet/>
      <dgm:spPr/>
      <dgm:t>
        <a:bodyPr/>
        <a:lstStyle/>
        <a:p>
          <a:endParaRPr lang="en-US" sz="1200"/>
        </a:p>
      </dgm:t>
    </dgm:pt>
    <dgm:pt modelId="{49999A35-80EA-4F26-9A8A-65D3A9136595}" type="sibTrans" cxnId="{765C7FA6-A823-4657-8F79-2AD85E20C314}">
      <dgm:prSet custT="1"/>
      <dgm:spPr/>
      <dgm:t>
        <a:bodyPr/>
        <a:lstStyle/>
        <a:p>
          <a:endParaRPr lang="en-US" sz="1200"/>
        </a:p>
      </dgm:t>
    </dgm:pt>
    <dgm:pt modelId="{ADB89AC8-B015-448F-A0CC-869A12045DB9}">
      <dgm:prSet phldrT="[Text]" custT="1"/>
      <dgm:spPr/>
      <dgm:t>
        <a:bodyPr/>
        <a:lstStyle/>
        <a:p>
          <a:r>
            <a:rPr lang="en-US" sz="1200" dirty="0"/>
            <a:t>Final </a:t>
          </a:r>
          <a:r>
            <a:rPr lang="en-US" sz="1200" dirty="0" err="1"/>
            <a:t>Defence</a:t>
          </a:r>
          <a:r>
            <a:rPr lang="en-US" sz="1200" dirty="0"/>
            <a:t> Presentation</a:t>
          </a:r>
        </a:p>
      </dgm:t>
    </dgm:pt>
    <dgm:pt modelId="{39C250E7-CD88-4F85-9B7B-D420DF155E4B}" type="parTrans" cxnId="{6808DB7F-E752-43E3-A3D8-AC2870F0833B}">
      <dgm:prSet/>
      <dgm:spPr/>
      <dgm:t>
        <a:bodyPr/>
        <a:lstStyle/>
        <a:p>
          <a:endParaRPr lang="en-US" sz="1200"/>
        </a:p>
      </dgm:t>
    </dgm:pt>
    <dgm:pt modelId="{259010BA-1E5E-4ECA-8C85-9D7FE44531B4}" type="sibTrans" cxnId="{6808DB7F-E752-43E3-A3D8-AC2870F0833B}">
      <dgm:prSet/>
      <dgm:spPr/>
      <dgm:t>
        <a:bodyPr/>
        <a:lstStyle/>
        <a:p>
          <a:endParaRPr lang="en-US" sz="1200"/>
        </a:p>
      </dgm:t>
    </dgm:pt>
    <dgm:pt modelId="{DEDC9437-1163-401C-8FE4-48AEB16FA845}" type="pres">
      <dgm:prSet presAssocID="{4633CB3D-AB91-40B8-AA0F-78AA73064E53}" presName="Name0" presStyleCnt="0">
        <dgm:presLayoutVars>
          <dgm:dir/>
          <dgm:resizeHandles val="exact"/>
        </dgm:presLayoutVars>
      </dgm:prSet>
      <dgm:spPr/>
    </dgm:pt>
    <dgm:pt modelId="{C5F8DA3B-CD8D-40CE-8272-3BB5DD89CE33}" type="pres">
      <dgm:prSet presAssocID="{84A64F1A-4BED-4471-99C0-52FDA9E298EB}" presName="node" presStyleLbl="node1" presStyleIdx="0" presStyleCnt="3">
        <dgm:presLayoutVars>
          <dgm:bulletEnabled val="1"/>
        </dgm:presLayoutVars>
      </dgm:prSet>
      <dgm:spPr/>
    </dgm:pt>
    <dgm:pt modelId="{CE48F36D-72E4-4C2E-AE26-89B1F12D5205}" type="pres">
      <dgm:prSet presAssocID="{ED3CDA61-89B7-4055-A0A6-CB4F27A24AE2}" presName="sibTrans" presStyleLbl="sibTrans2D1" presStyleIdx="0" presStyleCnt="2"/>
      <dgm:spPr/>
    </dgm:pt>
    <dgm:pt modelId="{3143B284-E7D8-4855-A460-EF74328690E8}" type="pres">
      <dgm:prSet presAssocID="{ED3CDA61-89B7-4055-A0A6-CB4F27A24AE2}" presName="connectorText" presStyleLbl="sibTrans2D1" presStyleIdx="0" presStyleCnt="2"/>
      <dgm:spPr/>
    </dgm:pt>
    <dgm:pt modelId="{88C42DAF-1A14-4DED-81F8-EFF1C7587C82}" type="pres">
      <dgm:prSet presAssocID="{DC82F58A-6B98-4377-9A7A-165FAC0C6C73}" presName="node" presStyleLbl="node1" presStyleIdx="1" presStyleCnt="3">
        <dgm:presLayoutVars>
          <dgm:bulletEnabled val="1"/>
        </dgm:presLayoutVars>
      </dgm:prSet>
      <dgm:spPr/>
    </dgm:pt>
    <dgm:pt modelId="{EA88D2A8-382A-4702-B12B-995A60189EFA}" type="pres">
      <dgm:prSet presAssocID="{49999A35-80EA-4F26-9A8A-65D3A9136595}" presName="sibTrans" presStyleLbl="sibTrans2D1" presStyleIdx="1" presStyleCnt="2"/>
      <dgm:spPr/>
    </dgm:pt>
    <dgm:pt modelId="{8A825640-35AA-4B6E-963A-FEF5F71F5129}" type="pres">
      <dgm:prSet presAssocID="{49999A35-80EA-4F26-9A8A-65D3A9136595}" presName="connectorText" presStyleLbl="sibTrans2D1" presStyleIdx="1" presStyleCnt="2"/>
      <dgm:spPr/>
    </dgm:pt>
    <dgm:pt modelId="{D411B64F-1DA8-43C4-BF73-A9B38A0C0D88}" type="pres">
      <dgm:prSet presAssocID="{ADB89AC8-B015-448F-A0CC-869A12045DB9}" presName="node" presStyleLbl="node1" presStyleIdx="2" presStyleCnt="3">
        <dgm:presLayoutVars>
          <dgm:bulletEnabled val="1"/>
        </dgm:presLayoutVars>
      </dgm:prSet>
      <dgm:spPr/>
    </dgm:pt>
  </dgm:ptLst>
  <dgm:cxnLst>
    <dgm:cxn modelId="{52CF6A2D-BE78-4A85-A7CB-04EBC55FD413}" srcId="{4633CB3D-AB91-40B8-AA0F-78AA73064E53}" destId="{84A64F1A-4BED-4471-99C0-52FDA9E298EB}" srcOrd="0" destOrd="0" parTransId="{E716135F-FBE3-4DA2-9D6E-099C678C5132}" sibTransId="{ED3CDA61-89B7-4055-A0A6-CB4F27A24AE2}"/>
    <dgm:cxn modelId="{E4DAC343-3C3E-4FC8-8A9E-EC3FDC57AF8F}" type="presOf" srcId="{ED3CDA61-89B7-4055-A0A6-CB4F27A24AE2}" destId="{3143B284-E7D8-4855-A460-EF74328690E8}" srcOrd="1" destOrd="0" presId="urn:microsoft.com/office/officeart/2005/8/layout/process1"/>
    <dgm:cxn modelId="{485E7364-EEB3-48CC-9FAA-C1D56C168754}" type="presOf" srcId="{49999A35-80EA-4F26-9A8A-65D3A9136595}" destId="{8A825640-35AA-4B6E-963A-FEF5F71F5129}" srcOrd="1" destOrd="0" presId="urn:microsoft.com/office/officeart/2005/8/layout/process1"/>
    <dgm:cxn modelId="{A42D1945-4586-4589-95A2-0E517951DFAC}" type="presOf" srcId="{ADB89AC8-B015-448F-A0CC-869A12045DB9}" destId="{D411B64F-1DA8-43C4-BF73-A9B38A0C0D88}" srcOrd="0" destOrd="0" presId="urn:microsoft.com/office/officeart/2005/8/layout/process1"/>
    <dgm:cxn modelId="{8942E866-8445-4633-9CC7-8CCEF4B09010}" type="presOf" srcId="{49999A35-80EA-4F26-9A8A-65D3A9136595}" destId="{EA88D2A8-382A-4702-B12B-995A60189EFA}" srcOrd="0" destOrd="0" presId="urn:microsoft.com/office/officeart/2005/8/layout/process1"/>
    <dgm:cxn modelId="{6808DB7F-E752-43E3-A3D8-AC2870F0833B}" srcId="{4633CB3D-AB91-40B8-AA0F-78AA73064E53}" destId="{ADB89AC8-B015-448F-A0CC-869A12045DB9}" srcOrd="2" destOrd="0" parTransId="{39C250E7-CD88-4F85-9B7B-D420DF155E4B}" sibTransId="{259010BA-1E5E-4ECA-8C85-9D7FE44531B4}"/>
    <dgm:cxn modelId="{2C8AE38F-8030-4510-8260-7B763BC5A14F}" type="presOf" srcId="{ED3CDA61-89B7-4055-A0A6-CB4F27A24AE2}" destId="{CE48F36D-72E4-4C2E-AE26-89B1F12D5205}" srcOrd="0" destOrd="0" presId="urn:microsoft.com/office/officeart/2005/8/layout/process1"/>
    <dgm:cxn modelId="{E0ECB6A2-F728-4856-8FFE-216FB9BFBC1A}" type="presOf" srcId="{4633CB3D-AB91-40B8-AA0F-78AA73064E53}" destId="{DEDC9437-1163-401C-8FE4-48AEB16FA845}" srcOrd="0" destOrd="0" presId="urn:microsoft.com/office/officeart/2005/8/layout/process1"/>
    <dgm:cxn modelId="{765C7FA6-A823-4657-8F79-2AD85E20C314}" srcId="{4633CB3D-AB91-40B8-AA0F-78AA73064E53}" destId="{DC82F58A-6B98-4377-9A7A-165FAC0C6C73}" srcOrd="1" destOrd="0" parTransId="{68779BFA-8F96-4326-91FB-DA8A393B22D4}" sibTransId="{49999A35-80EA-4F26-9A8A-65D3A9136595}"/>
    <dgm:cxn modelId="{3F0902DE-1474-4D7B-A8D3-E057993E4D05}" type="presOf" srcId="{DC82F58A-6B98-4377-9A7A-165FAC0C6C73}" destId="{88C42DAF-1A14-4DED-81F8-EFF1C7587C82}" srcOrd="0" destOrd="0" presId="urn:microsoft.com/office/officeart/2005/8/layout/process1"/>
    <dgm:cxn modelId="{6005C9F1-D903-4A66-812E-4BF6D9935CBA}" type="presOf" srcId="{84A64F1A-4BED-4471-99C0-52FDA9E298EB}" destId="{C5F8DA3B-CD8D-40CE-8272-3BB5DD89CE33}" srcOrd="0" destOrd="0" presId="urn:microsoft.com/office/officeart/2005/8/layout/process1"/>
    <dgm:cxn modelId="{7873B859-8D13-48CF-876B-C7D0CC9E19DD}" type="presParOf" srcId="{DEDC9437-1163-401C-8FE4-48AEB16FA845}" destId="{C5F8DA3B-CD8D-40CE-8272-3BB5DD89CE33}" srcOrd="0" destOrd="0" presId="urn:microsoft.com/office/officeart/2005/8/layout/process1"/>
    <dgm:cxn modelId="{25FC9D80-95D2-4BDD-9FC5-27C8B6D77375}" type="presParOf" srcId="{DEDC9437-1163-401C-8FE4-48AEB16FA845}" destId="{CE48F36D-72E4-4C2E-AE26-89B1F12D5205}" srcOrd="1" destOrd="0" presId="urn:microsoft.com/office/officeart/2005/8/layout/process1"/>
    <dgm:cxn modelId="{0DB180C1-92BC-46FB-9DAB-B0C3946A9500}" type="presParOf" srcId="{CE48F36D-72E4-4C2E-AE26-89B1F12D5205}" destId="{3143B284-E7D8-4855-A460-EF74328690E8}" srcOrd="0" destOrd="0" presId="urn:microsoft.com/office/officeart/2005/8/layout/process1"/>
    <dgm:cxn modelId="{DAED7794-1B99-429B-A030-D61762D4F323}" type="presParOf" srcId="{DEDC9437-1163-401C-8FE4-48AEB16FA845}" destId="{88C42DAF-1A14-4DED-81F8-EFF1C7587C82}" srcOrd="2" destOrd="0" presId="urn:microsoft.com/office/officeart/2005/8/layout/process1"/>
    <dgm:cxn modelId="{0642F264-FC1E-4D7F-AE2E-B5E179768C00}" type="presParOf" srcId="{DEDC9437-1163-401C-8FE4-48AEB16FA845}" destId="{EA88D2A8-382A-4702-B12B-995A60189EFA}" srcOrd="3" destOrd="0" presId="urn:microsoft.com/office/officeart/2005/8/layout/process1"/>
    <dgm:cxn modelId="{100DF5F2-A1D8-475B-86CB-24CD6A028F92}" type="presParOf" srcId="{EA88D2A8-382A-4702-B12B-995A60189EFA}" destId="{8A825640-35AA-4B6E-963A-FEF5F71F5129}" srcOrd="0" destOrd="0" presId="urn:microsoft.com/office/officeart/2005/8/layout/process1"/>
    <dgm:cxn modelId="{7D0BE2EB-479F-47B0-84E2-CFF77B83B9FD}" type="presParOf" srcId="{DEDC9437-1163-401C-8FE4-48AEB16FA845}" destId="{D411B64F-1DA8-43C4-BF73-A9B38A0C0D8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8DA3B-CD8D-40CE-8272-3BB5DD89CE33}">
      <dsp:nvSpPr>
        <dsp:cNvPr id="0" name=""/>
        <dsp:cNvSpPr/>
      </dsp:nvSpPr>
      <dsp:spPr>
        <a:xfrm>
          <a:off x="6931" y="0"/>
          <a:ext cx="2071666" cy="8001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Mock Presentation </a:t>
          </a:r>
        </a:p>
      </dsp:txBody>
      <dsp:txXfrm>
        <a:off x="30365" y="23434"/>
        <a:ext cx="2024798" cy="753232"/>
      </dsp:txXfrm>
    </dsp:sp>
    <dsp:sp modelId="{CE48F36D-72E4-4C2E-AE26-89B1F12D5205}">
      <dsp:nvSpPr>
        <dsp:cNvPr id="0" name=""/>
        <dsp:cNvSpPr/>
      </dsp:nvSpPr>
      <dsp:spPr>
        <a:xfrm>
          <a:off x="2285764" y="143163"/>
          <a:ext cx="439193" cy="51377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285764" y="245918"/>
        <a:ext cx="307435" cy="308263"/>
      </dsp:txXfrm>
    </dsp:sp>
    <dsp:sp modelId="{88C42DAF-1A14-4DED-81F8-EFF1C7587C82}">
      <dsp:nvSpPr>
        <dsp:cNvPr id="0" name=""/>
        <dsp:cNvSpPr/>
      </dsp:nvSpPr>
      <dsp:spPr>
        <a:xfrm>
          <a:off x="2907264" y="0"/>
          <a:ext cx="2071666" cy="8001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Phase 2 Submission</a:t>
          </a:r>
        </a:p>
      </dsp:txBody>
      <dsp:txXfrm>
        <a:off x="2930698" y="23434"/>
        <a:ext cx="2024798" cy="753232"/>
      </dsp:txXfrm>
    </dsp:sp>
    <dsp:sp modelId="{EA88D2A8-382A-4702-B12B-995A60189EFA}">
      <dsp:nvSpPr>
        <dsp:cNvPr id="0" name=""/>
        <dsp:cNvSpPr/>
      </dsp:nvSpPr>
      <dsp:spPr>
        <a:xfrm>
          <a:off x="5186097" y="143163"/>
          <a:ext cx="439193" cy="513773"/>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186097" y="245918"/>
        <a:ext cx="307435" cy="308263"/>
      </dsp:txXfrm>
    </dsp:sp>
    <dsp:sp modelId="{D411B64F-1DA8-43C4-BF73-A9B38A0C0D88}">
      <dsp:nvSpPr>
        <dsp:cNvPr id="0" name=""/>
        <dsp:cNvSpPr/>
      </dsp:nvSpPr>
      <dsp:spPr>
        <a:xfrm>
          <a:off x="5807597" y="0"/>
          <a:ext cx="2071666" cy="8001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Final </a:t>
          </a:r>
          <a:r>
            <a:rPr lang="en-US" sz="1200" kern="1200" dirty="0" err="1"/>
            <a:t>Defence</a:t>
          </a:r>
          <a:r>
            <a:rPr lang="en-US" sz="1200" kern="1200" dirty="0"/>
            <a:t> Presentation</a:t>
          </a:r>
        </a:p>
      </dsp:txBody>
      <dsp:txXfrm>
        <a:off x="5831031" y="23434"/>
        <a:ext cx="2024798" cy="7532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F93363-4B1F-4C8E-A6A8-E59E73B1D5DB}"/>
              </a:ext>
            </a:extLst>
          </p:cNvPr>
          <p:cNvSpPr>
            <a:spLocks noGrp="1"/>
          </p:cNvSpPr>
          <p:nvPr>
            <p:ph type="hdr" sz="quarter"/>
          </p:nvPr>
        </p:nvSpPr>
        <p:spPr>
          <a:xfrm>
            <a:off x="0" y="0"/>
            <a:ext cx="4160722" cy="366376"/>
          </a:xfrm>
          <a:prstGeom prst="rect">
            <a:avLst/>
          </a:prstGeom>
        </p:spPr>
        <p:txBody>
          <a:bodyPr vert="horz" lIns="49222" tIns="24611" rIns="49222" bIns="24611" rtlCol="0"/>
          <a:lstStyle>
            <a:lvl1pPr algn="l">
              <a:defRPr sz="600"/>
            </a:lvl1pPr>
          </a:lstStyle>
          <a:p>
            <a:endParaRPr lang="en-US" dirty="0"/>
          </a:p>
        </p:txBody>
      </p:sp>
      <p:sp>
        <p:nvSpPr>
          <p:cNvPr id="3" name="Date Placeholder 2">
            <a:extLst>
              <a:ext uri="{FF2B5EF4-FFF2-40B4-BE49-F238E27FC236}">
                <a16:creationId xmlns:a16="http://schemas.microsoft.com/office/drawing/2014/main" id="{79F94A02-2C6F-4C3E-B8A6-F4E320ED106D}"/>
              </a:ext>
            </a:extLst>
          </p:cNvPr>
          <p:cNvSpPr>
            <a:spLocks noGrp="1"/>
          </p:cNvSpPr>
          <p:nvPr>
            <p:ph type="dt" sz="quarter" idx="1"/>
          </p:nvPr>
        </p:nvSpPr>
        <p:spPr>
          <a:xfrm>
            <a:off x="5438204" y="0"/>
            <a:ext cx="4160722" cy="366376"/>
          </a:xfrm>
          <a:prstGeom prst="rect">
            <a:avLst/>
          </a:prstGeom>
        </p:spPr>
        <p:txBody>
          <a:bodyPr vert="horz" lIns="49222" tIns="24611" rIns="49222" bIns="24611" rtlCol="0"/>
          <a:lstStyle>
            <a:lvl1pPr algn="r">
              <a:defRPr sz="600"/>
            </a:lvl1pPr>
          </a:lstStyle>
          <a:p>
            <a:fld id="{E053A15D-369C-476E-A4FD-27B2714E554A}" type="datetimeFigureOut">
              <a:rPr lang="en-US" smtClean="0"/>
              <a:t>2/8/2024</a:t>
            </a:fld>
            <a:endParaRPr lang="en-US" dirty="0"/>
          </a:p>
        </p:txBody>
      </p:sp>
      <p:sp>
        <p:nvSpPr>
          <p:cNvPr id="4" name="Footer Placeholder 3">
            <a:extLst>
              <a:ext uri="{FF2B5EF4-FFF2-40B4-BE49-F238E27FC236}">
                <a16:creationId xmlns:a16="http://schemas.microsoft.com/office/drawing/2014/main" id="{B4DC65AE-70C1-456E-BDCB-3BF147736CFA}"/>
              </a:ext>
            </a:extLst>
          </p:cNvPr>
          <p:cNvSpPr>
            <a:spLocks noGrp="1"/>
          </p:cNvSpPr>
          <p:nvPr>
            <p:ph type="ftr" sz="quarter" idx="2"/>
          </p:nvPr>
        </p:nvSpPr>
        <p:spPr>
          <a:xfrm>
            <a:off x="0" y="6948825"/>
            <a:ext cx="4160722" cy="366375"/>
          </a:xfrm>
          <a:prstGeom prst="rect">
            <a:avLst/>
          </a:prstGeom>
        </p:spPr>
        <p:txBody>
          <a:bodyPr vert="horz" lIns="49222" tIns="24611" rIns="49222" bIns="24611" rtlCol="0" anchor="b"/>
          <a:lstStyle>
            <a:lvl1pPr algn="l">
              <a:defRPr sz="600"/>
            </a:lvl1pPr>
          </a:lstStyle>
          <a:p>
            <a:endParaRPr lang="en-US" dirty="0"/>
          </a:p>
        </p:txBody>
      </p:sp>
      <p:sp>
        <p:nvSpPr>
          <p:cNvPr id="5" name="Slide Number Placeholder 4">
            <a:extLst>
              <a:ext uri="{FF2B5EF4-FFF2-40B4-BE49-F238E27FC236}">
                <a16:creationId xmlns:a16="http://schemas.microsoft.com/office/drawing/2014/main" id="{796D416F-24FB-46D6-8460-CBAA61BA370F}"/>
              </a:ext>
            </a:extLst>
          </p:cNvPr>
          <p:cNvSpPr>
            <a:spLocks noGrp="1"/>
          </p:cNvSpPr>
          <p:nvPr>
            <p:ph type="sldNum" sz="quarter" idx="3"/>
          </p:nvPr>
        </p:nvSpPr>
        <p:spPr>
          <a:xfrm>
            <a:off x="5438204" y="6948825"/>
            <a:ext cx="4160722" cy="366375"/>
          </a:xfrm>
          <a:prstGeom prst="rect">
            <a:avLst/>
          </a:prstGeom>
        </p:spPr>
        <p:txBody>
          <a:bodyPr vert="horz" lIns="49222" tIns="24611" rIns="49222" bIns="24611" rtlCol="0" anchor="b"/>
          <a:lstStyle>
            <a:lvl1pPr algn="r">
              <a:defRPr sz="600"/>
            </a:lvl1pPr>
          </a:lstStyle>
          <a:p>
            <a:fld id="{FBF4DE49-BEC2-4CDB-9AEE-41A7BC71EE60}" type="slidenum">
              <a:rPr lang="en-US" smtClean="0"/>
              <a:t>‹#›</a:t>
            </a:fld>
            <a:endParaRPr lang="en-US" dirty="0"/>
          </a:p>
        </p:txBody>
      </p:sp>
    </p:spTree>
    <p:extLst>
      <p:ext uri="{BB962C8B-B14F-4D97-AF65-F5344CB8AC3E}">
        <p14:creationId xmlns:p14="http://schemas.microsoft.com/office/powerpoint/2010/main" val="587377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722" cy="366376"/>
          </a:xfrm>
          <a:prstGeom prst="rect">
            <a:avLst/>
          </a:prstGeom>
        </p:spPr>
        <p:txBody>
          <a:bodyPr vert="horz" lIns="49222" tIns="24611" rIns="49222" bIns="24611" rtlCol="0"/>
          <a:lstStyle>
            <a:lvl1pPr algn="l">
              <a:defRPr sz="600"/>
            </a:lvl1pPr>
          </a:lstStyle>
          <a:p>
            <a:endParaRPr lang="en-US" dirty="0"/>
          </a:p>
        </p:txBody>
      </p:sp>
      <p:sp>
        <p:nvSpPr>
          <p:cNvPr id="3" name="Date Placeholder 2"/>
          <p:cNvSpPr>
            <a:spLocks noGrp="1"/>
          </p:cNvSpPr>
          <p:nvPr>
            <p:ph type="dt" idx="1"/>
          </p:nvPr>
        </p:nvSpPr>
        <p:spPr>
          <a:xfrm>
            <a:off x="5438204" y="0"/>
            <a:ext cx="4160722" cy="366376"/>
          </a:xfrm>
          <a:prstGeom prst="rect">
            <a:avLst/>
          </a:prstGeom>
        </p:spPr>
        <p:txBody>
          <a:bodyPr vert="horz" lIns="49222" tIns="24611" rIns="49222" bIns="24611" rtlCol="0"/>
          <a:lstStyle>
            <a:lvl1pPr algn="r">
              <a:defRPr sz="600"/>
            </a:lvl1pPr>
          </a:lstStyle>
          <a:p>
            <a:fld id="{C7BD8B44-2349-4EE3-B0D0-553C8A2F62DF}" type="datetimeFigureOut">
              <a:rPr lang="en-US" smtClean="0"/>
              <a:t>2/8/2024</a:t>
            </a:fld>
            <a:endParaRPr lang="en-US" dirty="0"/>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49222" tIns="24611" rIns="49222" bIns="24611" rtlCol="0" anchor="ctr"/>
          <a:lstStyle/>
          <a:p>
            <a:endParaRPr lang="en-US" dirty="0"/>
          </a:p>
        </p:txBody>
      </p:sp>
      <p:sp>
        <p:nvSpPr>
          <p:cNvPr id="5" name="Notes Placeholder 4"/>
          <p:cNvSpPr>
            <a:spLocks noGrp="1"/>
          </p:cNvSpPr>
          <p:nvPr>
            <p:ph type="body" sz="quarter" idx="3"/>
          </p:nvPr>
        </p:nvSpPr>
        <p:spPr>
          <a:xfrm>
            <a:off x="959817" y="3520081"/>
            <a:ext cx="7681567" cy="2880720"/>
          </a:xfrm>
          <a:prstGeom prst="rect">
            <a:avLst/>
          </a:prstGeom>
        </p:spPr>
        <p:txBody>
          <a:bodyPr vert="horz" lIns="49222" tIns="24611" rIns="49222" bIns="2461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825"/>
            <a:ext cx="4160722" cy="366375"/>
          </a:xfrm>
          <a:prstGeom prst="rect">
            <a:avLst/>
          </a:prstGeom>
        </p:spPr>
        <p:txBody>
          <a:bodyPr vert="horz" lIns="49222" tIns="24611" rIns="49222" bIns="24611" rtlCol="0" anchor="b"/>
          <a:lstStyle>
            <a:lvl1pPr algn="l">
              <a:defRPr sz="600"/>
            </a:lvl1pPr>
          </a:lstStyle>
          <a:p>
            <a:endParaRPr lang="en-US" dirty="0"/>
          </a:p>
        </p:txBody>
      </p:sp>
      <p:sp>
        <p:nvSpPr>
          <p:cNvPr id="7" name="Slide Number Placeholder 6"/>
          <p:cNvSpPr>
            <a:spLocks noGrp="1"/>
          </p:cNvSpPr>
          <p:nvPr>
            <p:ph type="sldNum" sz="quarter" idx="5"/>
          </p:nvPr>
        </p:nvSpPr>
        <p:spPr>
          <a:xfrm>
            <a:off x="5438204" y="6948825"/>
            <a:ext cx="4160722" cy="366375"/>
          </a:xfrm>
          <a:prstGeom prst="rect">
            <a:avLst/>
          </a:prstGeom>
        </p:spPr>
        <p:txBody>
          <a:bodyPr vert="horz" lIns="49222" tIns="24611" rIns="49222" bIns="24611" rtlCol="0" anchor="b"/>
          <a:lstStyle>
            <a:lvl1pPr algn="r">
              <a:defRPr sz="600"/>
            </a:lvl1pPr>
          </a:lstStyle>
          <a:p>
            <a:fld id="{E3D9C5E5-9620-4FBC-AD03-52B8306EED06}" type="slidenum">
              <a:rPr lang="en-US" smtClean="0"/>
              <a:t>‹#›</a:t>
            </a:fld>
            <a:endParaRPr lang="en-US" dirty="0"/>
          </a:p>
        </p:txBody>
      </p:sp>
    </p:spTree>
    <p:extLst>
      <p:ext uri="{BB962C8B-B14F-4D97-AF65-F5344CB8AC3E}">
        <p14:creationId xmlns:p14="http://schemas.microsoft.com/office/powerpoint/2010/main" val="3355417413"/>
      </p:ext>
    </p:extLst>
  </p:cSld>
  <p:clrMap bg1="lt1" tx1="dk1" bg2="lt2" tx2="dk2" accent1="accent1" accent2="accent2" accent3="accent3" accent4="accent4" accent5="accent5" accent6="accent6" hlink="hlink" folHlink="folHlink"/>
  <p:notesStyle>
    <a:lvl1pPr marL="0" algn="l" defTabSz="914355" rtl="0" eaLnBrk="1" latinLnBrk="0" hangingPunct="1">
      <a:defRPr sz="1200" kern="1200">
        <a:solidFill>
          <a:schemeClr val="tx1"/>
        </a:solidFill>
        <a:latin typeface="+mn-lt"/>
        <a:ea typeface="+mn-ea"/>
        <a:cs typeface="+mn-cs"/>
      </a:defRPr>
    </a:lvl1pPr>
    <a:lvl2pPr marL="457178" algn="l" defTabSz="914355" rtl="0" eaLnBrk="1" latinLnBrk="0" hangingPunct="1">
      <a:defRPr sz="1200" kern="1200">
        <a:solidFill>
          <a:schemeClr val="tx1"/>
        </a:solidFill>
        <a:latin typeface="+mn-lt"/>
        <a:ea typeface="+mn-ea"/>
        <a:cs typeface="+mn-cs"/>
      </a:defRPr>
    </a:lvl2pPr>
    <a:lvl3pPr marL="914355" algn="l" defTabSz="914355" rtl="0" eaLnBrk="1" latinLnBrk="0" hangingPunct="1">
      <a:defRPr sz="1200" kern="1200">
        <a:solidFill>
          <a:schemeClr val="tx1"/>
        </a:solidFill>
        <a:latin typeface="+mn-lt"/>
        <a:ea typeface="+mn-ea"/>
        <a:cs typeface="+mn-cs"/>
      </a:defRPr>
    </a:lvl3pPr>
    <a:lvl4pPr marL="1371532" algn="l" defTabSz="914355" rtl="0" eaLnBrk="1" latinLnBrk="0" hangingPunct="1">
      <a:defRPr sz="1200" kern="1200">
        <a:solidFill>
          <a:schemeClr val="tx1"/>
        </a:solidFill>
        <a:latin typeface="+mn-lt"/>
        <a:ea typeface="+mn-ea"/>
        <a:cs typeface="+mn-cs"/>
      </a:defRPr>
    </a:lvl4pPr>
    <a:lvl5pPr marL="1828709" algn="l" defTabSz="914355" rtl="0" eaLnBrk="1" latinLnBrk="0" hangingPunct="1">
      <a:defRPr sz="1200" kern="1200">
        <a:solidFill>
          <a:schemeClr val="tx1"/>
        </a:solidFill>
        <a:latin typeface="+mn-lt"/>
        <a:ea typeface="+mn-ea"/>
        <a:cs typeface="+mn-cs"/>
      </a:defRPr>
    </a:lvl5pPr>
    <a:lvl6pPr marL="2285886" algn="l" defTabSz="914355" rtl="0" eaLnBrk="1" latinLnBrk="0" hangingPunct="1">
      <a:defRPr sz="1200" kern="1200">
        <a:solidFill>
          <a:schemeClr val="tx1"/>
        </a:solidFill>
        <a:latin typeface="+mn-lt"/>
        <a:ea typeface="+mn-ea"/>
        <a:cs typeface="+mn-cs"/>
      </a:defRPr>
    </a:lvl6pPr>
    <a:lvl7pPr marL="2743064" algn="l" defTabSz="914355" rtl="0" eaLnBrk="1" latinLnBrk="0" hangingPunct="1">
      <a:defRPr sz="1200" kern="1200">
        <a:solidFill>
          <a:schemeClr val="tx1"/>
        </a:solidFill>
        <a:latin typeface="+mn-lt"/>
        <a:ea typeface="+mn-ea"/>
        <a:cs typeface="+mn-cs"/>
      </a:defRPr>
    </a:lvl7pPr>
    <a:lvl8pPr marL="3200240" algn="l" defTabSz="914355" rtl="0" eaLnBrk="1" latinLnBrk="0" hangingPunct="1">
      <a:defRPr sz="1200" kern="1200">
        <a:solidFill>
          <a:schemeClr val="tx1"/>
        </a:solidFill>
        <a:latin typeface="+mn-lt"/>
        <a:ea typeface="+mn-ea"/>
        <a:cs typeface="+mn-cs"/>
      </a:defRPr>
    </a:lvl8pPr>
    <a:lvl9pPr marL="3657418" algn="l" defTabSz="91435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9C5E5-9620-4FBC-AD03-52B8306EED06}" type="slidenum">
              <a:rPr lang="en-US" smtClean="0"/>
              <a:t>1</a:t>
            </a:fld>
            <a:endParaRPr lang="en-US" dirty="0"/>
          </a:p>
        </p:txBody>
      </p:sp>
    </p:spTree>
    <p:extLst>
      <p:ext uri="{BB962C8B-B14F-4D97-AF65-F5344CB8AC3E}">
        <p14:creationId xmlns:p14="http://schemas.microsoft.com/office/powerpoint/2010/main" val="301092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178919" y="3520081"/>
            <a:ext cx="5462464" cy="2880720"/>
          </a:xfrm>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15546" rtl="0" eaLnBrk="1" fontAlgn="auto" latinLnBrk="0" hangingPunct="1">
              <a:lnSpc>
                <a:spcPct val="100000"/>
              </a:lnSpc>
              <a:spcBef>
                <a:spcPts val="0"/>
              </a:spcBef>
              <a:spcAft>
                <a:spcPts val="0"/>
              </a:spcAft>
              <a:buClrTx/>
              <a:buSzTx/>
              <a:buFontTx/>
              <a:buNone/>
              <a:tabLst/>
              <a:defRPr/>
            </a:pPr>
            <a:fld id="{E3D9C5E5-9620-4FBC-AD03-52B8306EED06}" type="slidenum">
              <a:rPr kumimoji="0" lang="en-US" sz="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15546"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13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178919" y="3520081"/>
            <a:ext cx="5462464" cy="2880720"/>
          </a:xfrm>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15546" rtl="0" eaLnBrk="1" fontAlgn="auto" latinLnBrk="0" hangingPunct="1">
              <a:lnSpc>
                <a:spcPct val="100000"/>
              </a:lnSpc>
              <a:spcBef>
                <a:spcPts val="0"/>
              </a:spcBef>
              <a:spcAft>
                <a:spcPts val="0"/>
              </a:spcAft>
              <a:buClrTx/>
              <a:buSzTx/>
              <a:buFontTx/>
              <a:buNone/>
              <a:tabLst/>
              <a:defRPr/>
            </a:pPr>
            <a:fld id="{E3D9C5E5-9620-4FBC-AD03-52B8306EED06}" type="slidenum">
              <a:rPr kumimoji="0" lang="en-US" sz="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15546"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520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178919" y="3520081"/>
            <a:ext cx="5462464" cy="2880720"/>
          </a:xfrm>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15546" rtl="0" eaLnBrk="1" fontAlgn="auto" latinLnBrk="0" hangingPunct="1">
              <a:lnSpc>
                <a:spcPct val="100000"/>
              </a:lnSpc>
              <a:spcBef>
                <a:spcPts val="0"/>
              </a:spcBef>
              <a:spcAft>
                <a:spcPts val="0"/>
              </a:spcAft>
              <a:buClrTx/>
              <a:buSzTx/>
              <a:buFontTx/>
              <a:buNone/>
              <a:tabLst/>
              <a:defRPr/>
            </a:pPr>
            <a:fld id="{E3D9C5E5-9620-4FBC-AD03-52B8306EED06}" type="slidenum">
              <a:rPr kumimoji="0" lang="en-US" sz="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15546"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138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178919" y="3520081"/>
            <a:ext cx="5462464" cy="2880720"/>
          </a:xfrm>
        </p:spPr>
        <p:txBody>
          <a:bodyPr/>
          <a:lstStyle/>
          <a:p>
            <a:endParaRPr lang="en-US" dirty="0"/>
          </a:p>
        </p:txBody>
      </p:sp>
      <p:sp>
        <p:nvSpPr>
          <p:cNvPr id="4" name="Slide Number Placeholder 3"/>
          <p:cNvSpPr>
            <a:spLocks noGrp="1"/>
          </p:cNvSpPr>
          <p:nvPr>
            <p:ph type="sldNum" sz="quarter" idx="5"/>
          </p:nvPr>
        </p:nvSpPr>
        <p:spPr/>
        <p:txBody>
          <a:bodyPr/>
          <a:lstStyle/>
          <a:p>
            <a:fld id="{E3D9C5E5-9620-4FBC-AD03-52B8306EED06}" type="slidenum">
              <a:rPr lang="en-US" smtClean="0"/>
              <a:t>5</a:t>
            </a:fld>
            <a:endParaRPr lang="en-US" dirty="0"/>
          </a:p>
        </p:txBody>
      </p:sp>
    </p:spTree>
    <p:extLst>
      <p:ext uri="{BB962C8B-B14F-4D97-AF65-F5344CB8AC3E}">
        <p14:creationId xmlns:p14="http://schemas.microsoft.com/office/powerpoint/2010/main" val="3983970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178919" y="3520081"/>
            <a:ext cx="5462464" cy="2880720"/>
          </a:xfrm>
        </p:spPr>
        <p:txBody>
          <a:bodyPr/>
          <a:lstStyle/>
          <a:p>
            <a:endParaRPr lang="en-US" dirty="0"/>
          </a:p>
        </p:txBody>
      </p:sp>
      <p:sp>
        <p:nvSpPr>
          <p:cNvPr id="4" name="Slide Number Placeholder 3"/>
          <p:cNvSpPr>
            <a:spLocks noGrp="1"/>
          </p:cNvSpPr>
          <p:nvPr>
            <p:ph type="sldNum" sz="quarter" idx="5"/>
          </p:nvPr>
        </p:nvSpPr>
        <p:spPr/>
        <p:txBody>
          <a:bodyPr/>
          <a:lstStyle/>
          <a:p>
            <a:fld id="{E3D9C5E5-9620-4FBC-AD03-52B8306EED06}" type="slidenum">
              <a:rPr lang="en-US" smtClean="0"/>
              <a:t>6</a:t>
            </a:fld>
            <a:endParaRPr lang="en-US" dirty="0"/>
          </a:p>
        </p:txBody>
      </p:sp>
    </p:spTree>
    <p:extLst>
      <p:ext uri="{BB962C8B-B14F-4D97-AF65-F5344CB8AC3E}">
        <p14:creationId xmlns:p14="http://schemas.microsoft.com/office/powerpoint/2010/main" val="754950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178919" y="3520081"/>
            <a:ext cx="5462464" cy="2880720"/>
          </a:xfrm>
        </p:spPr>
        <p:txBody>
          <a:bodyPr/>
          <a:lstStyle/>
          <a:p>
            <a:endParaRPr lang="en-US" dirty="0"/>
          </a:p>
        </p:txBody>
      </p:sp>
      <p:sp>
        <p:nvSpPr>
          <p:cNvPr id="4" name="Slide Number Placeholder 3"/>
          <p:cNvSpPr>
            <a:spLocks noGrp="1"/>
          </p:cNvSpPr>
          <p:nvPr>
            <p:ph type="sldNum" sz="quarter" idx="5"/>
          </p:nvPr>
        </p:nvSpPr>
        <p:spPr/>
        <p:txBody>
          <a:bodyPr/>
          <a:lstStyle/>
          <a:p>
            <a:fld id="{E3D9C5E5-9620-4FBC-AD03-52B8306EED06}" type="slidenum">
              <a:rPr lang="en-US" smtClean="0"/>
              <a:t>7</a:t>
            </a:fld>
            <a:endParaRPr lang="en-US" dirty="0"/>
          </a:p>
        </p:txBody>
      </p:sp>
    </p:spTree>
    <p:extLst>
      <p:ext uri="{BB962C8B-B14F-4D97-AF65-F5344CB8AC3E}">
        <p14:creationId xmlns:p14="http://schemas.microsoft.com/office/powerpoint/2010/main" val="3704729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178919" y="3520081"/>
            <a:ext cx="5462464" cy="2880720"/>
          </a:xfrm>
        </p:spPr>
        <p:txBody>
          <a:bodyPr/>
          <a:lstStyle/>
          <a:p>
            <a:endParaRPr lang="en-US" dirty="0"/>
          </a:p>
        </p:txBody>
      </p:sp>
      <p:sp>
        <p:nvSpPr>
          <p:cNvPr id="4" name="Slide Number Placeholder 3"/>
          <p:cNvSpPr>
            <a:spLocks noGrp="1"/>
          </p:cNvSpPr>
          <p:nvPr>
            <p:ph type="sldNum" sz="quarter" idx="5"/>
          </p:nvPr>
        </p:nvSpPr>
        <p:spPr/>
        <p:txBody>
          <a:bodyPr/>
          <a:lstStyle/>
          <a:p>
            <a:fld id="{E3D9C5E5-9620-4FBC-AD03-52B8306EED06}" type="slidenum">
              <a:rPr lang="en-US" smtClean="0"/>
              <a:t>8</a:t>
            </a:fld>
            <a:endParaRPr lang="en-US" dirty="0"/>
          </a:p>
        </p:txBody>
      </p:sp>
    </p:spTree>
    <p:extLst>
      <p:ext uri="{BB962C8B-B14F-4D97-AF65-F5344CB8AC3E}">
        <p14:creationId xmlns:p14="http://schemas.microsoft.com/office/powerpoint/2010/main" val="373621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178919" y="3520081"/>
            <a:ext cx="5462464" cy="2880720"/>
          </a:xfrm>
        </p:spPr>
        <p:txBody>
          <a:bodyPr/>
          <a:lstStyle/>
          <a:p>
            <a:r>
              <a:rPr lang="en-US" dirty="0"/>
              <a:t>M&amp;S Data (for Challenge):</a:t>
            </a:r>
          </a:p>
          <a:p>
            <a:r>
              <a:rPr lang="en-US" dirty="0"/>
              <a:t>Products across categories: 320</a:t>
            </a:r>
          </a:p>
          <a:p>
            <a:r>
              <a:rPr lang="en-US" dirty="0"/>
              <a:t>Stores: 260</a:t>
            </a:r>
          </a:p>
          <a:p>
            <a:r>
              <a:rPr lang="en-US" dirty="0"/>
              <a:t>Historical Sales data: 33K</a:t>
            </a:r>
          </a:p>
          <a:p>
            <a:r>
              <a:rPr lang="en-US" dirty="0"/>
              <a:t>Future forecasts: 29K</a:t>
            </a:r>
          </a:p>
          <a:p>
            <a:r>
              <a:rPr lang="en-US" dirty="0"/>
              <a:t>Orders: 152K</a:t>
            </a:r>
          </a:p>
          <a:p>
            <a:endParaRPr lang="en-US" dirty="0"/>
          </a:p>
          <a:p>
            <a:r>
              <a:rPr lang="en-US" dirty="0"/>
              <a:t>EDF Energy Data (for Challenge):</a:t>
            </a:r>
          </a:p>
          <a:p>
            <a:r>
              <a:rPr lang="en-US" dirty="0"/>
              <a:t>Objective: Minimizing total generation cost / Minimize cost of correct actions</a:t>
            </a:r>
          </a:p>
          <a:p>
            <a:r>
              <a:rPr lang="en-US" dirty="0"/>
              <a:t># of nodes/buses: 14-bus (IEEE)</a:t>
            </a:r>
          </a:p>
          <a:p>
            <a:r>
              <a:rPr lang="en-US" dirty="0"/>
              <a:t>20 distribution lines</a:t>
            </a:r>
          </a:p>
          <a:p>
            <a:r>
              <a:rPr lang="en-US" dirty="0"/>
              <a:t>5-generators</a:t>
            </a:r>
          </a:p>
          <a:p>
            <a:endParaRPr lang="en-US" dirty="0"/>
          </a:p>
          <a:p>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E3D9C5E5-9620-4FBC-AD03-52B8306EED06}" type="slidenum">
              <a:rPr lang="en-US" smtClean="0"/>
              <a:t>9</a:t>
            </a:fld>
            <a:endParaRPr lang="en-US" dirty="0"/>
          </a:p>
        </p:txBody>
      </p:sp>
    </p:spTree>
    <p:extLst>
      <p:ext uri="{BB962C8B-B14F-4D97-AF65-F5344CB8AC3E}">
        <p14:creationId xmlns:p14="http://schemas.microsoft.com/office/powerpoint/2010/main" val="3063078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BA29-C8B7-4C4E-8C81-C75566523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E72271-086E-4FC1-9362-D725AEF5AD6C}"/>
              </a:ext>
            </a:extLst>
          </p:cNvPr>
          <p:cNvSpPr>
            <a:spLocks noGrp="1"/>
          </p:cNvSpPr>
          <p:nvPr>
            <p:ph idx="1"/>
          </p:nvPr>
        </p:nvSpPr>
        <p:spPr>
          <a:xfrm>
            <a:off x="287359" y="839933"/>
            <a:ext cx="8572737" cy="3263034"/>
          </a:xfrm>
        </p:spPr>
        <p:txBody>
          <a:bodyPr vert="horz" lIns="0" tIns="45720" rIns="0" bIns="45720" rtlCol="0">
            <a:normAutofit/>
          </a:bodyPr>
          <a:lstStyle>
            <a:lvl1pPr>
              <a:defRPr lang="en-US" dirty="0"/>
            </a:lvl1pPr>
            <a:lvl2pPr>
              <a:defRPr lang="en-US" dirty="0"/>
            </a:lvl2pPr>
            <a:lvl3pPr>
              <a:defRPr lang="en-US" dirty="0"/>
            </a:lvl3pPr>
            <a:lvl4pPr>
              <a:defRPr lang="en-US" dirty="0"/>
            </a:lvl4pPr>
            <a:lvl5pPr>
              <a:defRPr lang="en-US" dirty="0"/>
            </a:lvl5pPr>
          </a:lstStyle>
          <a:p>
            <a:pPr marL="171442" lvl="0" indent="-171442">
              <a:buClr>
                <a:srgbClr val="F03782"/>
              </a:buClr>
            </a:pPr>
            <a:r>
              <a:rPr lang="en-US" dirty="0"/>
              <a:t>Click to edit Master text styles</a:t>
            </a:r>
          </a:p>
          <a:p>
            <a:pPr marL="379354" lvl="1" indent="-171442">
              <a:buClr>
                <a:srgbClr val="F03782"/>
              </a:buClr>
              <a:buFont typeface="Symbol" panose="05050102010706020507" pitchFamily="18" charset="2"/>
              <a:buChar char="-"/>
            </a:pPr>
            <a:r>
              <a:rPr lang="en-US" dirty="0"/>
              <a:t>Second level</a:t>
            </a:r>
          </a:p>
          <a:p>
            <a:pPr marL="587264" lvl="2" indent="-171442">
              <a:buClr>
                <a:srgbClr val="F03782"/>
              </a:buClr>
            </a:pPr>
            <a:r>
              <a:rPr lang="en-US" dirty="0"/>
              <a:t>Third level</a:t>
            </a:r>
          </a:p>
          <a:p>
            <a:pPr marL="795176" lvl="3" indent="-171442">
              <a:buClr>
                <a:srgbClr val="F03782"/>
              </a:buClr>
              <a:buFont typeface="Courier New" panose="02070309020205020404" pitchFamily="49" charset="0"/>
              <a:buChar char="o"/>
            </a:pPr>
            <a:r>
              <a:rPr lang="en-US" dirty="0"/>
              <a:t>Fourth level</a:t>
            </a:r>
          </a:p>
          <a:p>
            <a:pPr marL="1003088" lvl="4" indent="-171442">
              <a:buClr>
                <a:srgbClr val="F03782"/>
              </a:buClr>
            </a:pPr>
            <a:r>
              <a:rPr lang="en-US" dirty="0"/>
              <a:t>Fifth level</a:t>
            </a:r>
          </a:p>
        </p:txBody>
      </p:sp>
      <p:sp>
        <p:nvSpPr>
          <p:cNvPr id="4" name="Footer Placeholder 3">
            <a:extLst>
              <a:ext uri="{FF2B5EF4-FFF2-40B4-BE49-F238E27FC236}">
                <a16:creationId xmlns:a16="http://schemas.microsoft.com/office/drawing/2014/main" id="{36FD4E52-5098-4AC2-91CF-F352A63268E8}"/>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1759033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287191" y="2136844"/>
            <a:ext cx="4042988" cy="263534"/>
          </a:xfrm>
        </p:spPr>
        <p:txBody>
          <a:bodyPr vert="horz" wrap="square" lIns="0" tIns="17145" rIns="0" bIns="0" rtlCol="0">
            <a:spAutoFit/>
          </a:bodyPr>
          <a:lstStyle>
            <a:lvl1pPr>
              <a:defRPr lang="en-US" dirty="0" smtClean="0"/>
            </a:lvl1pPr>
            <a:lvl2pPr marL="457200"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281238" y="4364870"/>
            <a:ext cx="1331610" cy="153888"/>
          </a:xfrm>
        </p:spPr>
        <p:txBody>
          <a:bodyPr vert="horz" wrap="square" lIns="0" tIns="0" rIns="0" bIns="0" rtlCol="0">
            <a:spAutoFit/>
          </a:bodyPr>
          <a:lstStyle>
            <a:lvl1pPr marL="0" indent="0">
              <a:buFont typeface="Arial" panose="020B0604020202020204" pitchFamily="34" charset="0"/>
              <a:buNone/>
              <a:defRPr lang="en-US" sz="1000" smtClean="0">
                <a:solidFill>
                  <a:schemeClr val="tx1"/>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171450" lvl="0" indent="-171450" defTabSz="914355">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4398264" y="1354933"/>
            <a:ext cx="4745736" cy="31630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3600" b="1">
                <a:solidFill>
                  <a:schemeClr val="tx1"/>
                </a:solidFill>
              </a:defRPr>
            </a:lvl1pPr>
          </a:lstStyle>
          <a:p>
            <a:pPr marL="571500" lvl="0" indent="-571500" algn="ctr">
              <a:buClr>
                <a:srgbClr val="808285"/>
              </a:buClr>
            </a:pPr>
            <a:endParaRPr lang="en-US" dirty="0"/>
          </a:p>
        </p:txBody>
      </p:sp>
    </p:spTree>
    <p:extLst>
      <p:ext uri="{BB962C8B-B14F-4D97-AF65-F5344CB8AC3E}">
        <p14:creationId xmlns:p14="http://schemas.microsoft.com/office/powerpoint/2010/main" val="363071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287191" y="2136844"/>
            <a:ext cx="4042988" cy="263534"/>
          </a:xfrm>
        </p:spPr>
        <p:txBody>
          <a:bodyPr vert="horz" wrap="square" lIns="0" tIns="17145" rIns="0" bIns="0" rtlCol="0">
            <a:spAutoFit/>
          </a:bodyPr>
          <a:lstStyle>
            <a:lvl1pPr>
              <a:defRPr lang="en-US" dirty="0" smtClean="0"/>
            </a:lvl1pPr>
            <a:lvl2pPr marL="457200"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281238" y="4364870"/>
            <a:ext cx="1331610" cy="153888"/>
          </a:xfrm>
        </p:spPr>
        <p:txBody>
          <a:bodyPr vert="horz" wrap="square" lIns="0" tIns="0" rIns="0" bIns="0" rtlCol="0">
            <a:spAutoFit/>
          </a:bodyPr>
          <a:lstStyle>
            <a:lvl1pPr marL="0" indent="0">
              <a:buFont typeface="Arial" panose="020B0604020202020204" pitchFamily="34" charset="0"/>
              <a:buNone/>
              <a:defRPr lang="en-US" sz="1000" smtClean="0">
                <a:solidFill>
                  <a:srgbClr val="F4F3F9"/>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171450" lvl="0" indent="-171450" defTabSz="914355">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4398264" y="1354933"/>
            <a:ext cx="4745736" cy="31630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3600" b="1">
                <a:solidFill>
                  <a:schemeClr val="bg1"/>
                </a:solidFill>
              </a:defRPr>
            </a:lvl1pPr>
          </a:lstStyle>
          <a:p>
            <a:pPr marL="571500" lvl="0" indent="-571500" algn="ctr">
              <a:buClr>
                <a:srgbClr val="808285"/>
              </a:buClr>
            </a:pPr>
            <a:endParaRPr lang="en-US" dirty="0"/>
          </a:p>
        </p:txBody>
      </p:sp>
    </p:spTree>
    <p:extLst>
      <p:ext uri="{BB962C8B-B14F-4D97-AF65-F5344CB8AC3E}">
        <p14:creationId xmlns:p14="http://schemas.microsoft.com/office/powerpoint/2010/main" val="1134978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287191" y="2136844"/>
            <a:ext cx="4042988" cy="263534"/>
          </a:xfrm>
        </p:spPr>
        <p:txBody>
          <a:bodyPr vert="horz" wrap="square" lIns="0" tIns="17145" rIns="0" bIns="0" rtlCol="0">
            <a:spAutoFit/>
          </a:bodyPr>
          <a:lstStyle>
            <a:lvl1pPr>
              <a:defRPr lang="en-US" dirty="0" smtClean="0"/>
            </a:lvl1pPr>
            <a:lvl2pPr marL="457200"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281238" y="4364870"/>
            <a:ext cx="1331610" cy="153888"/>
          </a:xfrm>
        </p:spPr>
        <p:txBody>
          <a:bodyPr vert="horz" wrap="square" lIns="0" tIns="0" rIns="0" bIns="0" rtlCol="0">
            <a:spAutoFit/>
          </a:bodyPr>
          <a:lstStyle>
            <a:lvl1pPr marL="0" indent="0">
              <a:buFont typeface="Arial" panose="020B0604020202020204" pitchFamily="34" charset="0"/>
              <a:buNone/>
              <a:defRPr lang="en-US" sz="1000" smtClean="0">
                <a:solidFill>
                  <a:schemeClr val="tx1"/>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171450" lvl="0" indent="-171450" defTabSz="914355">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4398264" y="1354933"/>
            <a:ext cx="4745736" cy="31630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3600" b="1">
                <a:solidFill>
                  <a:schemeClr val="tx1"/>
                </a:solidFill>
              </a:defRPr>
            </a:lvl1pPr>
          </a:lstStyle>
          <a:p>
            <a:pPr marL="571500" lvl="0" indent="-571500" algn="ctr">
              <a:buClr>
                <a:srgbClr val="808285"/>
              </a:buClr>
            </a:pPr>
            <a:endParaRPr lang="en-US" dirty="0"/>
          </a:p>
        </p:txBody>
      </p:sp>
    </p:spTree>
    <p:extLst>
      <p:ext uri="{BB962C8B-B14F-4D97-AF65-F5344CB8AC3E}">
        <p14:creationId xmlns:p14="http://schemas.microsoft.com/office/powerpoint/2010/main" val="3447003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287191" y="2136844"/>
            <a:ext cx="4042988" cy="263534"/>
          </a:xfrm>
        </p:spPr>
        <p:txBody>
          <a:bodyPr vert="horz" wrap="square" lIns="0" tIns="17145" rIns="0" bIns="0" rtlCol="0">
            <a:spAutoFit/>
          </a:bodyPr>
          <a:lstStyle>
            <a:lvl1pPr>
              <a:defRPr lang="en-US" dirty="0" smtClean="0"/>
            </a:lvl1pPr>
            <a:lvl2pPr marL="457200"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281238" y="4364870"/>
            <a:ext cx="1331610" cy="153888"/>
          </a:xfrm>
        </p:spPr>
        <p:txBody>
          <a:bodyPr vert="horz" wrap="square" lIns="0" tIns="0" rIns="0" bIns="0" rtlCol="0">
            <a:spAutoFit/>
          </a:bodyPr>
          <a:lstStyle>
            <a:lvl1pPr marL="0" indent="0">
              <a:buFont typeface="Arial" panose="020B0604020202020204" pitchFamily="34" charset="0"/>
              <a:buNone/>
              <a:defRPr lang="en-US" sz="1000" smtClean="0">
                <a:solidFill>
                  <a:srgbClr val="F4F3F9"/>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171450" lvl="0" indent="-171450" defTabSz="914355">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4398264" y="1354933"/>
            <a:ext cx="4745736" cy="31630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3600" b="1">
                <a:solidFill>
                  <a:schemeClr val="bg1"/>
                </a:solidFill>
              </a:defRPr>
            </a:lvl1pPr>
          </a:lstStyle>
          <a:p>
            <a:pPr marL="571500" lvl="0" indent="-571500" algn="ctr">
              <a:buClr>
                <a:srgbClr val="808285"/>
              </a:buClr>
            </a:pPr>
            <a:endParaRPr lang="en-US" dirty="0"/>
          </a:p>
        </p:txBody>
      </p:sp>
    </p:spTree>
    <p:extLst>
      <p:ext uri="{BB962C8B-B14F-4D97-AF65-F5344CB8AC3E}">
        <p14:creationId xmlns:p14="http://schemas.microsoft.com/office/powerpoint/2010/main" val="3930201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287191" y="2136844"/>
            <a:ext cx="4042988" cy="263534"/>
          </a:xfrm>
        </p:spPr>
        <p:txBody>
          <a:bodyPr vert="horz" wrap="square" lIns="0" tIns="17145" rIns="0" bIns="0" rtlCol="0">
            <a:spAutoFit/>
          </a:bodyPr>
          <a:lstStyle>
            <a:lvl1pPr>
              <a:defRPr lang="en-US" dirty="0" smtClean="0"/>
            </a:lvl1pPr>
            <a:lvl2pPr marL="457200"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281238" y="4364870"/>
            <a:ext cx="1331610" cy="153888"/>
          </a:xfrm>
        </p:spPr>
        <p:txBody>
          <a:bodyPr vert="horz" wrap="square" lIns="0" tIns="0" rIns="0" bIns="0" rtlCol="0">
            <a:spAutoFit/>
          </a:bodyPr>
          <a:lstStyle>
            <a:lvl1pPr marL="0" indent="0">
              <a:buFont typeface="Arial" panose="020B0604020202020204" pitchFamily="34" charset="0"/>
              <a:buNone/>
              <a:defRPr lang="en-US" sz="1000" smtClean="0">
                <a:solidFill>
                  <a:schemeClr val="tx1"/>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171450" lvl="0" indent="-171450" defTabSz="914355">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4398264" y="1354933"/>
            <a:ext cx="4745736" cy="31630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3600" b="1">
                <a:solidFill>
                  <a:schemeClr val="tx1"/>
                </a:solidFill>
              </a:defRPr>
            </a:lvl1pPr>
          </a:lstStyle>
          <a:p>
            <a:pPr marL="571500" lvl="0" indent="-571500" algn="ctr">
              <a:buClr>
                <a:srgbClr val="808285"/>
              </a:buClr>
            </a:pPr>
            <a:endParaRPr lang="en-US" dirty="0"/>
          </a:p>
        </p:txBody>
      </p:sp>
    </p:spTree>
    <p:extLst>
      <p:ext uri="{BB962C8B-B14F-4D97-AF65-F5344CB8AC3E}">
        <p14:creationId xmlns:p14="http://schemas.microsoft.com/office/powerpoint/2010/main" val="285718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287191" y="2136844"/>
            <a:ext cx="4042988" cy="263534"/>
          </a:xfrm>
        </p:spPr>
        <p:txBody>
          <a:bodyPr vert="horz" wrap="square" lIns="0" tIns="17145" rIns="0" bIns="0" rtlCol="0">
            <a:spAutoFit/>
          </a:bodyPr>
          <a:lstStyle>
            <a:lvl1pPr>
              <a:defRPr lang="en-US" dirty="0" smtClean="0"/>
            </a:lvl1pPr>
            <a:lvl2pPr marL="457200"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281238" y="4364870"/>
            <a:ext cx="1331610" cy="153888"/>
          </a:xfrm>
        </p:spPr>
        <p:txBody>
          <a:bodyPr vert="horz" wrap="square" lIns="0" tIns="0" rIns="0" bIns="0" rtlCol="0">
            <a:spAutoFit/>
          </a:bodyPr>
          <a:lstStyle>
            <a:lvl1pPr marL="0" indent="0">
              <a:buFont typeface="Arial" panose="020B0604020202020204" pitchFamily="34" charset="0"/>
              <a:buNone/>
              <a:defRPr lang="en-US" sz="1000" smtClean="0">
                <a:solidFill>
                  <a:srgbClr val="F4F3F9"/>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171450" lvl="0" indent="-171450" defTabSz="914355">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4398264" y="1354933"/>
            <a:ext cx="4745736" cy="31630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3600" b="1">
                <a:solidFill>
                  <a:schemeClr val="bg1"/>
                </a:solidFill>
              </a:defRPr>
            </a:lvl1pPr>
          </a:lstStyle>
          <a:p>
            <a:pPr marL="571500" lvl="0" indent="-571500" algn="ctr">
              <a:buClr>
                <a:srgbClr val="808285"/>
              </a:buClr>
            </a:pPr>
            <a:endParaRPr lang="en-US" dirty="0"/>
          </a:p>
        </p:txBody>
      </p:sp>
    </p:spTree>
    <p:extLst>
      <p:ext uri="{BB962C8B-B14F-4D97-AF65-F5344CB8AC3E}">
        <p14:creationId xmlns:p14="http://schemas.microsoft.com/office/powerpoint/2010/main" val="1795582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287191" y="2136844"/>
            <a:ext cx="4042988" cy="263534"/>
          </a:xfrm>
        </p:spPr>
        <p:txBody>
          <a:bodyPr vert="horz" wrap="square" lIns="0" tIns="17145" rIns="0" bIns="0" rtlCol="0">
            <a:spAutoFit/>
          </a:bodyPr>
          <a:lstStyle>
            <a:lvl1pPr>
              <a:defRPr lang="en-US" dirty="0" smtClean="0"/>
            </a:lvl1pPr>
            <a:lvl2pPr marL="457200"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281238" y="4364870"/>
            <a:ext cx="1331610" cy="153888"/>
          </a:xfrm>
        </p:spPr>
        <p:txBody>
          <a:bodyPr vert="horz" wrap="square" lIns="0" tIns="0" rIns="0" bIns="0" rtlCol="0">
            <a:spAutoFit/>
          </a:bodyPr>
          <a:lstStyle>
            <a:lvl1pPr marL="0" indent="0">
              <a:buFont typeface="Arial" panose="020B0604020202020204" pitchFamily="34" charset="0"/>
              <a:buNone/>
              <a:defRPr lang="en-US" sz="1000" smtClean="0">
                <a:solidFill>
                  <a:schemeClr val="tx1"/>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171450" lvl="0" indent="-171450" defTabSz="914355">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4398264" y="1354933"/>
            <a:ext cx="4745736" cy="31630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3600" b="1">
                <a:solidFill>
                  <a:schemeClr val="tx1"/>
                </a:solidFill>
              </a:defRPr>
            </a:lvl1pPr>
          </a:lstStyle>
          <a:p>
            <a:pPr marL="571500" lvl="0" indent="-571500" algn="ctr">
              <a:buClr>
                <a:srgbClr val="808285"/>
              </a:buClr>
            </a:pPr>
            <a:endParaRPr lang="en-US" dirty="0"/>
          </a:p>
        </p:txBody>
      </p:sp>
    </p:spTree>
    <p:extLst>
      <p:ext uri="{BB962C8B-B14F-4D97-AF65-F5344CB8AC3E}">
        <p14:creationId xmlns:p14="http://schemas.microsoft.com/office/powerpoint/2010/main" val="1847056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287191" y="2136844"/>
            <a:ext cx="4042988" cy="263534"/>
          </a:xfrm>
        </p:spPr>
        <p:txBody>
          <a:bodyPr vert="horz" wrap="square" lIns="0" tIns="17145" rIns="0" bIns="0" rtlCol="0">
            <a:spAutoFit/>
          </a:bodyPr>
          <a:lstStyle>
            <a:lvl1pPr>
              <a:defRPr lang="en-US" dirty="0" smtClean="0"/>
            </a:lvl1pPr>
            <a:lvl2pPr marL="457200"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281238" y="4364870"/>
            <a:ext cx="1331610" cy="153888"/>
          </a:xfrm>
        </p:spPr>
        <p:txBody>
          <a:bodyPr vert="horz" wrap="square" lIns="0" tIns="0" rIns="0" bIns="0" rtlCol="0">
            <a:spAutoFit/>
          </a:bodyPr>
          <a:lstStyle>
            <a:lvl1pPr marL="0" indent="0">
              <a:buFont typeface="Arial" panose="020B0604020202020204" pitchFamily="34" charset="0"/>
              <a:buNone/>
              <a:defRPr lang="en-US" sz="1000" smtClean="0">
                <a:solidFill>
                  <a:srgbClr val="F4F3F9"/>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171450" lvl="0" indent="-171450" defTabSz="914355">
              <a:buClr>
                <a:srgbClr val="808285"/>
              </a:buClr>
            </a:pPr>
            <a:r>
              <a:rPr lang="en-US" dirty="0"/>
              <a:t>Date</a:t>
            </a:r>
          </a:p>
        </p:txBody>
      </p:sp>
    </p:spTree>
    <p:extLst>
      <p:ext uri="{BB962C8B-B14F-4D97-AF65-F5344CB8AC3E}">
        <p14:creationId xmlns:p14="http://schemas.microsoft.com/office/powerpoint/2010/main" val="34351610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287191" y="2136844"/>
            <a:ext cx="4042988" cy="263534"/>
          </a:xfrm>
        </p:spPr>
        <p:txBody>
          <a:bodyPr vert="horz" wrap="square" lIns="0" tIns="17145" rIns="0" bIns="0" rtlCol="0">
            <a:spAutoFit/>
          </a:bodyPr>
          <a:lstStyle>
            <a:lvl1pPr>
              <a:defRPr lang="en-US" dirty="0" smtClean="0"/>
            </a:lvl1pPr>
            <a:lvl2pPr marL="457200"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281238" y="4364870"/>
            <a:ext cx="1331610" cy="153888"/>
          </a:xfrm>
        </p:spPr>
        <p:txBody>
          <a:bodyPr vert="horz" wrap="square" lIns="0" tIns="0" rIns="0" bIns="0" rtlCol="0">
            <a:spAutoFit/>
          </a:bodyPr>
          <a:lstStyle>
            <a:lvl1pPr marL="0" indent="0">
              <a:buFont typeface="Arial" panose="020B0604020202020204" pitchFamily="34" charset="0"/>
              <a:buNone/>
              <a:defRPr lang="en-US" sz="1000" smtClean="0">
                <a:solidFill>
                  <a:schemeClr val="tx1"/>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171450" lvl="0" indent="-171450" defTabSz="914355">
              <a:buClr>
                <a:srgbClr val="808285"/>
              </a:buClr>
            </a:pPr>
            <a:r>
              <a:rPr lang="en-US" dirty="0"/>
              <a:t>Date</a:t>
            </a:r>
          </a:p>
        </p:txBody>
      </p:sp>
    </p:spTree>
    <p:extLst>
      <p:ext uri="{BB962C8B-B14F-4D97-AF65-F5344CB8AC3E}">
        <p14:creationId xmlns:p14="http://schemas.microsoft.com/office/powerpoint/2010/main" val="865021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7239-289B-4797-A845-B94F72C3D87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474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8D87-8B94-4E76-9CDA-6586738B099F}"/>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24D5C33-AE96-4EA1-B2BB-AAA290AC8AAD}"/>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30935478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5366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1252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391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BA29-C8B7-4C4E-8C81-C75566523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E72271-086E-4FC1-9362-D725AEF5AD6C}"/>
              </a:ext>
            </a:extLst>
          </p:cNvPr>
          <p:cNvSpPr>
            <a:spLocks noGrp="1"/>
          </p:cNvSpPr>
          <p:nvPr>
            <p:ph idx="1"/>
          </p:nvPr>
        </p:nvSpPr>
        <p:spPr>
          <a:xfrm>
            <a:off x="287359" y="839933"/>
            <a:ext cx="8572737" cy="3263034"/>
          </a:xfrm>
        </p:spPr>
        <p:txBody>
          <a:bodyPr vert="horz" lIns="0" tIns="45720" rIns="0" bIns="45720" rtlCol="0">
            <a:normAutofit/>
          </a:bodyPr>
          <a:lstStyle>
            <a:lvl1pPr>
              <a:defRPr lang="en-US" dirty="0"/>
            </a:lvl1pPr>
            <a:lvl2pPr>
              <a:defRPr lang="en-US" dirty="0"/>
            </a:lvl2pPr>
            <a:lvl3pPr>
              <a:defRPr lang="en-US" dirty="0"/>
            </a:lvl3pPr>
            <a:lvl4pPr>
              <a:defRPr lang="en-US" dirty="0"/>
            </a:lvl4pPr>
            <a:lvl5pPr>
              <a:defRPr lang="en-US" dirty="0"/>
            </a:lvl5pPr>
          </a:lstStyle>
          <a:p>
            <a:pPr marL="171442" lvl="0" indent="-171442">
              <a:buClr>
                <a:srgbClr val="F03782"/>
              </a:buClr>
            </a:pPr>
            <a:r>
              <a:rPr lang="en-US" dirty="0"/>
              <a:t>Click to edit Master text styles</a:t>
            </a:r>
          </a:p>
          <a:p>
            <a:pPr marL="379354" lvl="1" indent="-171442">
              <a:buClr>
                <a:srgbClr val="F03782"/>
              </a:buClr>
              <a:buFont typeface="Symbol" panose="05050102010706020507" pitchFamily="18" charset="2"/>
              <a:buChar char="-"/>
            </a:pPr>
            <a:r>
              <a:rPr lang="en-US" dirty="0"/>
              <a:t>Second level</a:t>
            </a:r>
          </a:p>
          <a:p>
            <a:pPr marL="587264" lvl="2" indent="-171442">
              <a:buClr>
                <a:srgbClr val="F03782"/>
              </a:buClr>
            </a:pPr>
            <a:r>
              <a:rPr lang="en-US" dirty="0"/>
              <a:t>Third level</a:t>
            </a:r>
          </a:p>
          <a:p>
            <a:pPr marL="795176" lvl="3" indent="-171442">
              <a:buClr>
                <a:srgbClr val="F03782"/>
              </a:buClr>
              <a:buFont typeface="Courier New" panose="02070309020205020404" pitchFamily="49" charset="0"/>
              <a:buChar char="o"/>
            </a:pPr>
            <a:r>
              <a:rPr lang="en-US" dirty="0"/>
              <a:t>Fourth level</a:t>
            </a:r>
          </a:p>
          <a:p>
            <a:pPr marL="1003088" lvl="4" indent="-171442">
              <a:buClr>
                <a:srgbClr val="F03782"/>
              </a:buClr>
            </a:pPr>
            <a:r>
              <a:rPr lang="en-US" dirty="0"/>
              <a:t>Fifth level</a:t>
            </a:r>
          </a:p>
        </p:txBody>
      </p:sp>
      <p:sp>
        <p:nvSpPr>
          <p:cNvPr id="4" name="Footer Placeholder 3">
            <a:extLst>
              <a:ext uri="{FF2B5EF4-FFF2-40B4-BE49-F238E27FC236}">
                <a16:creationId xmlns:a16="http://schemas.microsoft.com/office/drawing/2014/main" id="{36FD4E52-5098-4AC2-91CF-F352A63268E8}"/>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2231616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8D87-8B94-4E76-9CDA-6586738B099F}"/>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24D5C33-AE96-4EA1-B2BB-AAA290AC8AAD}"/>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37432008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0BE381-38C8-4224-A4AC-6073EF1F1A8A}"/>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28284642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BA29-C8B7-4C4E-8C81-C75566523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E72271-086E-4FC1-9362-D725AEF5AD6C}"/>
              </a:ext>
            </a:extLst>
          </p:cNvPr>
          <p:cNvSpPr>
            <a:spLocks noGrp="1"/>
          </p:cNvSpPr>
          <p:nvPr>
            <p:ph idx="1"/>
          </p:nvPr>
        </p:nvSpPr>
        <p:spPr>
          <a:xfrm>
            <a:off x="287360" y="839933"/>
            <a:ext cx="8572737" cy="3263034"/>
          </a:xfrm>
        </p:spPr>
        <p:txBody>
          <a:bodyPr vert="horz" lIns="0" tIns="45720" rIns="0" bIns="45720" rtlCol="0">
            <a:normAutofit/>
          </a:bodyPr>
          <a:lstStyle>
            <a:lvl1pPr>
              <a:buClr>
                <a:srgbClr val="E41165"/>
              </a:buClr>
              <a:defRPr lang="en-US" dirty="0"/>
            </a:lvl1pPr>
            <a:lvl2pPr>
              <a:buClr>
                <a:srgbClr val="E41165"/>
              </a:buClr>
              <a:defRPr lang="en-US" dirty="0"/>
            </a:lvl2pPr>
            <a:lvl3pPr>
              <a:defRPr lang="en-US" dirty="0"/>
            </a:lvl3pPr>
            <a:lvl4pPr>
              <a:defRPr lang="en-US" dirty="0"/>
            </a:lvl4pPr>
            <a:lvl5pPr>
              <a:defRPr lang="en-US" dirty="0"/>
            </a:lvl5pPr>
          </a:lstStyle>
          <a:p>
            <a:pPr marL="171438" lvl="0" indent="-171438">
              <a:buClr>
                <a:srgbClr val="F03782"/>
              </a:buClr>
            </a:pPr>
            <a:r>
              <a:rPr lang="en-US" dirty="0"/>
              <a:t>Click to edit Master text styles</a:t>
            </a:r>
          </a:p>
          <a:p>
            <a:pPr marL="379345" lvl="1" indent="-171438">
              <a:buClr>
                <a:srgbClr val="F03782"/>
              </a:buClr>
              <a:buFont typeface="Symbol" panose="05050102010706020507" pitchFamily="18" charset="2"/>
              <a:buChar char="-"/>
            </a:pPr>
            <a:r>
              <a:rPr lang="en-US" dirty="0"/>
              <a:t>Second level</a:t>
            </a:r>
          </a:p>
          <a:p>
            <a:pPr marL="587249" lvl="2" indent="-171438">
              <a:buClr>
                <a:srgbClr val="F03782"/>
              </a:buClr>
            </a:pPr>
            <a:r>
              <a:rPr lang="en-US" dirty="0"/>
              <a:t>Third level</a:t>
            </a:r>
          </a:p>
          <a:p>
            <a:pPr marL="795156" lvl="3" indent="-171438">
              <a:buClr>
                <a:srgbClr val="F03782"/>
              </a:buClr>
              <a:buFont typeface="Courier New" panose="02070309020205020404" pitchFamily="49" charset="0"/>
              <a:buChar char="o"/>
            </a:pPr>
            <a:r>
              <a:rPr lang="en-US" dirty="0"/>
              <a:t>Fourth level</a:t>
            </a:r>
          </a:p>
          <a:p>
            <a:pPr marL="1003063" lvl="4" indent="-171438">
              <a:buClr>
                <a:srgbClr val="F03782"/>
              </a:buClr>
            </a:pPr>
            <a:r>
              <a:rPr lang="en-US" dirty="0"/>
              <a:t>Fifth level</a:t>
            </a:r>
          </a:p>
        </p:txBody>
      </p:sp>
      <p:sp>
        <p:nvSpPr>
          <p:cNvPr id="4" name="Footer Placeholder 3">
            <a:extLst>
              <a:ext uri="{FF2B5EF4-FFF2-40B4-BE49-F238E27FC236}">
                <a16:creationId xmlns:a16="http://schemas.microsoft.com/office/drawing/2014/main" id="{36FD4E52-5098-4AC2-91CF-F352A63268E8}"/>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1678555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8D87-8B94-4E76-9CDA-6586738B099F}"/>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24D5C33-AE96-4EA1-B2BB-AAA290AC8AAD}"/>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41990480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0BE381-38C8-4224-A4AC-6073EF1F1A8A}"/>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25484133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C6B76AE-EDEC-4417-B5DA-F48574E3741F}"/>
              </a:ext>
            </a:extLst>
          </p:cNvPr>
          <p:cNvSpPr>
            <a:spLocks noGrp="1"/>
          </p:cNvSpPr>
          <p:nvPr>
            <p:ph type="title" hasCustomPrompt="1"/>
          </p:nvPr>
        </p:nvSpPr>
        <p:spPr>
          <a:xfrm>
            <a:off x="192992" y="107915"/>
            <a:ext cx="7886195" cy="553027"/>
          </a:xfrm>
          <a:prstGeom prst="rect">
            <a:avLst/>
          </a:prstGeom>
        </p:spPr>
        <p:txBody>
          <a:bodyPr vert="horz" lIns="91440" tIns="45720" rIns="91440" bIns="45720" rtlCol="0" anchor="t">
            <a:noAutofit/>
          </a:bodyPr>
          <a:lstStyle>
            <a:lvl1pPr>
              <a:defRPr lang="en-US" dirty="0"/>
            </a:lvl1pPr>
          </a:lstStyle>
          <a:p>
            <a:pPr lvl="0"/>
            <a:r>
              <a:rPr lang="en-US" dirty="0"/>
              <a:t>Click to add title</a:t>
            </a:r>
          </a:p>
        </p:txBody>
      </p:sp>
    </p:spTree>
    <p:extLst>
      <p:ext uri="{BB962C8B-B14F-4D97-AF65-F5344CB8AC3E}">
        <p14:creationId xmlns:p14="http://schemas.microsoft.com/office/powerpoint/2010/main" val="2964224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0BE381-38C8-4224-A4AC-6073EF1F1A8A}"/>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128507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FBA29-C8B7-4C4E-8C81-C75566523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E72271-086E-4FC1-9362-D725AEF5AD6C}"/>
              </a:ext>
            </a:extLst>
          </p:cNvPr>
          <p:cNvSpPr>
            <a:spLocks noGrp="1"/>
          </p:cNvSpPr>
          <p:nvPr>
            <p:ph idx="1"/>
          </p:nvPr>
        </p:nvSpPr>
        <p:spPr>
          <a:xfrm>
            <a:off x="287359" y="839933"/>
            <a:ext cx="8572737" cy="3263034"/>
          </a:xfrm>
        </p:spPr>
        <p:txBody>
          <a:bodyPr vert="horz" lIns="0" tIns="45720" rIns="0" bIns="45720" rtlCol="0">
            <a:normAutofit/>
          </a:bodyPr>
          <a:lstStyle>
            <a:lvl1pPr>
              <a:buClr>
                <a:srgbClr val="E41165"/>
              </a:buClr>
              <a:defRPr lang="en-US" dirty="0"/>
            </a:lvl1pPr>
            <a:lvl2pPr>
              <a:buClr>
                <a:srgbClr val="E41165"/>
              </a:buClr>
              <a:defRPr lang="en-US" dirty="0"/>
            </a:lvl2pPr>
            <a:lvl3pPr>
              <a:defRPr lang="en-US" dirty="0"/>
            </a:lvl3pPr>
            <a:lvl4pPr>
              <a:defRPr lang="en-US" dirty="0"/>
            </a:lvl4pPr>
            <a:lvl5pPr>
              <a:defRPr lang="en-US" dirty="0"/>
            </a:lvl5pPr>
          </a:lstStyle>
          <a:p>
            <a:pPr marL="171442" lvl="0" indent="-171442">
              <a:buClr>
                <a:srgbClr val="F03782"/>
              </a:buClr>
            </a:pPr>
            <a:r>
              <a:rPr lang="en-US" dirty="0"/>
              <a:t>Click to edit Master text styles</a:t>
            </a:r>
          </a:p>
          <a:p>
            <a:pPr marL="379354" lvl="1" indent="-171442">
              <a:buClr>
                <a:srgbClr val="F03782"/>
              </a:buClr>
              <a:buFont typeface="Symbol" panose="05050102010706020507" pitchFamily="18" charset="2"/>
              <a:buChar char="-"/>
            </a:pPr>
            <a:r>
              <a:rPr lang="en-US" dirty="0"/>
              <a:t>Second level</a:t>
            </a:r>
          </a:p>
          <a:p>
            <a:pPr marL="587264" lvl="2" indent="-171442">
              <a:buClr>
                <a:srgbClr val="F03782"/>
              </a:buClr>
            </a:pPr>
            <a:r>
              <a:rPr lang="en-US" dirty="0"/>
              <a:t>Third level</a:t>
            </a:r>
          </a:p>
          <a:p>
            <a:pPr marL="795176" lvl="3" indent="-171442">
              <a:buClr>
                <a:srgbClr val="F03782"/>
              </a:buClr>
              <a:buFont typeface="Courier New" panose="02070309020205020404" pitchFamily="49" charset="0"/>
              <a:buChar char="o"/>
            </a:pPr>
            <a:r>
              <a:rPr lang="en-US" dirty="0"/>
              <a:t>Fourth level</a:t>
            </a:r>
          </a:p>
          <a:p>
            <a:pPr marL="1003088" lvl="4" indent="-171442">
              <a:buClr>
                <a:srgbClr val="F03782"/>
              </a:buClr>
            </a:pPr>
            <a:r>
              <a:rPr lang="en-US" dirty="0"/>
              <a:t>Fifth level</a:t>
            </a:r>
          </a:p>
        </p:txBody>
      </p:sp>
      <p:sp>
        <p:nvSpPr>
          <p:cNvPr id="4" name="Footer Placeholder 3">
            <a:extLst>
              <a:ext uri="{FF2B5EF4-FFF2-40B4-BE49-F238E27FC236}">
                <a16:creationId xmlns:a16="http://schemas.microsoft.com/office/drawing/2014/main" id="{36FD4E52-5098-4AC2-91CF-F352A63268E8}"/>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930373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8D87-8B94-4E76-9CDA-6586738B099F}"/>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24D5C33-AE96-4EA1-B2BB-AAA290AC8AAD}"/>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3618961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0BE381-38C8-4224-A4AC-6073EF1F1A8A}"/>
              </a:ext>
            </a:extLst>
          </p:cNvPr>
          <p:cNvSpPr>
            <a:spLocks noGrp="1"/>
          </p:cNvSpPr>
          <p:nvPr>
            <p:ph type="ftr" sz="quarter" idx="10"/>
          </p:nvPr>
        </p:nvSpPr>
        <p:spPr/>
        <p:txBody>
          <a:bodyPr/>
          <a:lstStyle/>
          <a:p>
            <a:r>
              <a:rPr lang="en-US" dirty="0"/>
              <a:t>TCS Confidential</a:t>
            </a:r>
          </a:p>
        </p:txBody>
      </p:sp>
    </p:spTree>
    <p:extLst>
      <p:ext uri="{BB962C8B-B14F-4D97-AF65-F5344CB8AC3E}">
        <p14:creationId xmlns:p14="http://schemas.microsoft.com/office/powerpoint/2010/main" val="347398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254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D27C95A2-2A2F-47E7-88CA-267CE55DA1D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1679" b="1679"/>
          <a:stretch/>
        </p:blipFill>
        <p:spPr>
          <a:xfrm>
            <a:off x="7764861" y="463889"/>
            <a:ext cx="1100532" cy="139868"/>
          </a:xfrm>
          <a:prstGeom prst="rect">
            <a:avLst/>
          </a:prstGeom>
        </p:spPr>
      </p:pic>
    </p:spTree>
    <p:extLst>
      <p:ext uri="{BB962C8B-B14F-4D97-AF65-F5344CB8AC3E}">
        <p14:creationId xmlns:p14="http://schemas.microsoft.com/office/powerpoint/2010/main" val="1735435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3B8F0-6A13-4C09-87E6-7C343222BC6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CA42B828-E838-46A6-BE5A-0BCB34CA9A31}"/>
              </a:ext>
            </a:extLst>
          </p:cNvPr>
          <p:cNvSpPr>
            <a:spLocks noGrp="1"/>
          </p:cNvSpPr>
          <p:nvPr>
            <p:ph type="body" sz="quarter" idx="10"/>
          </p:nvPr>
        </p:nvSpPr>
        <p:spPr>
          <a:xfrm>
            <a:off x="287191" y="2136844"/>
            <a:ext cx="4042988" cy="263534"/>
          </a:xfrm>
        </p:spPr>
        <p:txBody>
          <a:bodyPr vert="horz" wrap="square" lIns="0" tIns="17145" rIns="0" bIns="0" rtlCol="0">
            <a:spAutoFit/>
          </a:bodyPr>
          <a:lstStyle>
            <a:lvl1pPr>
              <a:defRPr lang="en-US" dirty="0" smtClean="0"/>
            </a:lvl1pPr>
            <a:lvl2pPr marL="457200" indent="0">
              <a:buNone/>
              <a:defRPr lang="en-US" dirty="0" smtClean="0"/>
            </a:lvl2pPr>
            <a:lvl3pPr>
              <a:defRPr lang="en-US" dirty="0" smtClean="0"/>
            </a:lvl3pPr>
            <a:lvl4pPr>
              <a:defRPr lang="en-US" dirty="0" smtClean="0"/>
            </a:lvl4pPr>
            <a:lvl5pPr>
              <a:defRPr lang="en-US" dirty="0"/>
            </a:lvl5pPr>
          </a:lstStyle>
          <a:p>
            <a:pPr marL="0" lvl="0" indent="0">
              <a:buClr>
                <a:srgbClr val="808285"/>
              </a:buClr>
              <a:buFont typeface="Wingdings" panose="05000000000000000000" pitchFamily="2" charset="2"/>
              <a:buNone/>
            </a:pPr>
            <a:r>
              <a:rPr lang="en-US" dirty="0"/>
              <a:t>Click to edit Master text styles</a:t>
            </a:r>
          </a:p>
        </p:txBody>
      </p:sp>
      <p:sp>
        <p:nvSpPr>
          <p:cNvPr id="10" name="Text Placeholder 9">
            <a:extLst>
              <a:ext uri="{FF2B5EF4-FFF2-40B4-BE49-F238E27FC236}">
                <a16:creationId xmlns:a16="http://schemas.microsoft.com/office/drawing/2014/main" id="{084EFB8F-EA4A-4341-A4CD-09652A6EE590}"/>
              </a:ext>
            </a:extLst>
          </p:cNvPr>
          <p:cNvSpPr>
            <a:spLocks noGrp="1"/>
          </p:cNvSpPr>
          <p:nvPr>
            <p:ph type="body" sz="quarter" idx="11" hasCustomPrompt="1"/>
          </p:nvPr>
        </p:nvSpPr>
        <p:spPr>
          <a:xfrm>
            <a:off x="281238" y="4364870"/>
            <a:ext cx="1331610" cy="153888"/>
          </a:xfrm>
        </p:spPr>
        <p:txBody>
          <a:bodyPr vert="horz" wrap="square" lIns="0" tIns="0" rIns="0" bIns="0" rtlCol="0">
            <a:spAutoFit/>
          </a:bodyPr>
          <a:lstStyle>
            <a:lvl1pPr marL="0" indent="0">
              <a:buFont typeface="Arial" panose="020B0604020202020204" pitchFamily="34" charset="0"/>
              <a:buNone/>
              <a:defRPr lang="en-US" sz="1000" smtClean="0">
                <a:solidFill>
                  <a:srgbClr val="F4F3F9"/>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171450" lvl="0" indent="-171450" defTabSz="914355">
              <a:buClr>
                <a:srgbClr val="808285"/>
              </a:buClr>
            </a:pPr>
            <a:r>
              <a:rPr lang="en-US" dirty="0"/>
              <a:t>Date</a:t>
            </a:r>
          </a:p>
        </p:txBody>
      </p:sp>
      <p:sp>
        <p:nvSpPr>
          <p:cNvPr id="16" name="Picture Placeholder 15">
            <a:extLst>
              <a:ext uri="{FF2B5EF4-FFF2-40B4-BE49-F238E27FC236}">
                <a16:creationId xmlns:a16="http://schemas.microsoft.com/office/drawing/2014/main" id="{C9950366-8950-4BD8-A107-00F386B8B2D5}"/>
              </a:ext>
            </a:extLst>
          </p:cNvPr>
          <p:cNvSpPr>
            <a:spLocks noGrp="1"/>
          </p:cNvSpPr>
          <p:nvPr>
            <p:ph type="pic" sz="quarter" idx="12"/>
          </p:nvPr>
        </p:nvSpPr>
        <p:spPr>
          <a:xfrm>
            <a:off x="4398264" y="1354933"/>
            <a:ext cx="4745736" cy="3163094"/>
          </a:xfrm>
          <a:noFill/>
          <a:ln>
            <a:noFill/>
          </a:ln>
        </p:spPr>
        <p:txBody>
          <a:bodyPr vert="horz" wrap="square" lIns="0" tIns="17145" rIns="0" bIns="0" rtlCol="0" anchor="ctr" anchorCtr="0">
            <a:noAutofit/>
          </a:bodyPr>
          <a:lstStyle>
            <a:lvl1pPr marL="0" indent="0" algn="ctr">
              <a:buFont typeface="Arial" panose="020B0604020202020204" pitchFamily="34" charset="0"/>
              <a:buNone/>
              <a:defRPr lang="en-US" sz="3600" b="1">
                <a:solidFill>
                  <a:schemeClr val="bg1"/>
                </a:solidFill>
              </a:defRPr>
            </a:lvl1pPr>
          </a:lstStyle>
          <a:p>
            <a:pPr marL="571500" lvl="0" indent="-571500" algn="ctr">
              <a:buClr>
                <a:srgbClr val="808285"/>
              </a:buClr>
            </a:pPr>
            <a:endParaRPr lang="en-US" dirty="0"/>
          </a:p>
        </p:txBody>
      </p:sp>
    </p:spTree>
    <p:extLst>
      <p:ext uri="{BB962C8B-B14F-4D97-AF65-F5344CB8AC3E}">
        <p14:creationId xmlns:p14="http://schemas.microsoft.com/office/powerpoint/2010/main" val="367893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10.xml"/><Relationship Id="rId1" Type="http://schemas.openxmlformats.org/officeDocument/2006/relationships/slideLayout" Target="../slideLayouts/slideLayout1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sv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3.xml"/><Relationship Id="rId1" Type="http://schemas.openxmlformats.org/officeDocument/2006/relationships/slideLayout" Target="../slideLayouts/slideLayout18.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4.xml"/><Relationship Id="rId1" Type="http://schemas.openxmlformats.org/officeDocument/2006/relationships/slideLayout" Target="../slideLayouts/slideLayout19.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5.xml"/><Relationship Id="rId1" Type="http://schemas.openxmlformats.org/officeDocument/2006/relationships/slideLayout" Target="../slideLayouts/slideLayout20.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6.xml"/><Relationship Id="rId1" Type="http://schemas.openxmlformats.org/officeDocument/2006/relationships/slideLayout" Target="../slideLayouts/slideLayout2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7.xml"/><Relationship Id="rId1" Type="http://schemas.openxmlformats.org/officeDocument/2006/relationships/slideLayout" Target="../slideLayouts/slideLayout2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25.xml"/><Relationship Id="rId7"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8.xml"/><Relationship Id="rId7" Type="http://schemas.openxmlformats.org/officeDocument/2006/relationships/image" Target="../media/image4.sv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3.png"/><Relationship Id="rId5" Type="http://schemas.openxmlformats.org/officeDocument/2006/relationships/theme" Target="../theme/theme19.xml"/><Relationship Id="rId4"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9.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0.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1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8.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9.xml"/><Relationship Id="rId1" Type="http://schemas.openxmlformats.org/officeDocument/2006/relationships/slideLayout" Target="../slideLayouts/slideLayout1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0.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4E41C23-2A04-440A-A439-8B36022F5942}"/>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sp>
        <p:nvSpPr>
          <p:cNvPr id="2" name="Title Placeholder 1">
            <a:extLst>
              <a:ext uri="{FF2B5EF4-FFF2-40B4-BE49-F238E27FC236}">
                <a16:creationId xmlns:a16="http://schemas.microsoft.com/office/drawing/2014/main" id="{CCADBEFC-FA18-4CB3-8943-7B03BFC04162}"/>
              </a:ext>
            </a:extLst>
          </p:cNvPr>
          <p:cNvSpPr>
            <a:spLocks noGrp="1"/>
          </p:cNvSpPr>
          <p:nvPr>
            <p:ph type="title"/>
          </p:nvPr>
        </p:nvSpPr>
        <p:spPr>
          <a:xfrm>
            <a:off x="192992" y="107915"/>
            <a:ext cx="7886195" cy="553027"/>
          </a:xfrm>
          <a:prstGeom prst="rect">
            <a:avLst/>
          </a:prstGeom>
        </p:spPr>
        <p:txBody>
          <a:bodyPr vert="horz" lIns="91440" tIns="45720" rIns="91440" bIns="45720" rtlCol="0" anchor="t">
            <a:noAutofit/>
          </a:bodyPr>
          <a:lstStyle/>
          <a:p>
            <a:pPr lvl="0"/>
            <a:r>
              <a:rPr lang="en-US" dirty="0"/>
              <a:t>Click to edit Master title style</a:t>
            </a:r>
          </a:p>
        </p:txBody>
      </p:sp>
      <p:sp>
        <p:nvSpPr>
          <p:cNvPr id="3" name="Text Placeholder 2">
            <a:extLst>
              <a:ext uri="{FF2B5EF4-FFF2-40B4-BE49-F238E27FC236}">
                <a16:creationId xmlns:a16="http://schemas.microsoft.com/office/drawing/2014/main" id="{AE230D6D-B7EA-4150-94B2-C963D98EB6B3}"/>
              </a:ext>
            </a:extLst>
          </p:cNvPr>
          <p:cNvSpPr>
            <a:spLocks noGrp="1"/>
          </p:cNvSpPr>
          <p:nvPr>
            <p:ph type="body" idx="1"/>
          </p:nvPr>
        </p:nvSpPr>
        <p:spPr>
          <a:xfrm>
            <a:off x="293665" y="839933"/>
            <a:ext cx="8572737" cy="3263034"/>
          </a:xfrm>
          <a:prstGeom prst="rect">
            <a:avLst/>
          </a:prstGeom>
        </p:spPr>
        <p:txBody>
          <a:bodyPr vert="horz" lIns="0" tIns="45720" rIns="0" bIns="45720" rtlCol="0">
            <a:normAutofit/>
          </a:bodyPr>
          <a:lstStyle/>
          <a:p>
            <a:pPr marL="171442" lvl="0" indent="-171442">
              <a:buClr>
                <a:srgbClr val="F03782"/>
              </a:buClr>
            </a:pPr>
            <a:r>
              <a:rPr lang="en-US" dirty="0"/>
              <a:t>Click to edit Master text styles</a:t>
            </a:r>
          </a:p>
          <a:p>
            <a:pPr marL="379354" lvl="1" indent="-171442">
              <a:buClr>
                <a:srgbClr val="F03782"/>
              </a:buClr>
              <a:buFont typeface="Symbol" panose="05050102010706020507" pitchFamily="18" charset="2"/>
              <a:buChar char="-"/>
            </a:pPr>
            <a:r>
              <a:rPr lang="en-US" dirty="0"/>
              <a:t>Second level</a:t>
            </a:r>
          </a:p>
          <a:p>
            <a:pPr marL="587264" lvl="2" indent="-171442">
              <a:buClr>
                <a:srgbClr val="F03782"/>
              </a:buClr>
            </a:pPr>
            <a:r>
              <a:rPr lang="en-US" dirty="0"/>
              <a:t>Third level</a:t>
            </a:r>
          </a:p>
          <a:p>
            <a:pPr marL="795176" lvl="3" indent="-171442">
              <a:buClr>
                <a:srgbClr val="F03782"/>
              </a:buClr>
              <a:buFont typeface="Courier New" panose="02070309020205020404" pitchFamily="49" charset="0"/>
              <a:buChar char="o"/>
            </a:pPr>
            <a:r>
              <a:rPr lang="en-US" dirty="0"/>
              <a:t>Fourth level</a:t>
            </a:r>
          </a:p>
          <a:p>
            <a:pPr marL="1003088" lvl="4" indent="-171442">
              <a:buClr>
                <a:srgbClr val="F03782"/>
              </a:buClr>
            </a:pPr>
            <a:r>
              <a:rPr lang="en-US" dirty="0"/>
              <a:t>Fifth level</a:t>
            </a:r>
          </a:p>
        </p:txBody>
      </p:sp>
      <p:cxnSp>
        <p:nvCxnSpPr>
          <p:cNvPr id="25" name="Straight Connector 24">
            <a:extLst>
              <a:ext uri="{FF2B5EF4-FFF2-40B4-BE49-F238E27FC236}">
                <a16:creationId xmlns:a16="http://schemas.microsoft.com/office/drawing/2014/main" id="{2062E987-DCEA-4D36-A8D6-3A4C817A4EDF}"/>
              </a:ext>
            </a:extLst>
          </p:cNvPr>
          <p:cNvCxnSpPr/>
          <p:nvPr userDrawn="1"/>
        </p:nvCxnSpPr>
        <p:spPr>
          <a:xfrm>
            <a:off x="4565002" y="4942596"/>
            <a:ext cx="0" cy="12717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
        <p:nvSpPr>
          <p:cNvPr id="26" name="Footer Placeholder 25">
            <a:extLst>
              <a:ext uri="{FF2B5EF4-FFF2-40B4-BE49-F238E27FC236}">
                <a16:creationId xmlns:a16="http://schemas.microsoft.com/office/drawing/2014/main" id="{6AC0F397-9BF6-4594-946F-74C8A8FA0175}"/>
              </a:ext>
            </a:extLst>
          </p:cNvPr>
          <p:cNvSpPr>
            <a:spLocks noGrp="1"/>
          </p:cNvSpPr>
          <p:nvPr>
            <p:ph type="ftr" sz="quarter" idx="3"/>
          </p:nvPr>
        </p:nvSpPr>
        <p:spPr>
          <a:xfrm>
            <a:off x="4581524" y="4942596"/>
            <a:ext cx="1876425" cy="127170"/>
          </a:xfrm>
          <a:prstGeom prst="rect">
            <a:avLst/>
          </a:prstGeom>
        </p:spPr>
        <p:txBody>
          <a:bodyPr vert="horz" lIns="64008" tIns="45720" rIns="91440" bIns="45720" rtlCol="0" anchor="ctr"/>
          <a:lstStyle>
            <a:lvl1pPr>
              <a:defRPr lang="en-US" sz="700">
                <a:solidFill>
                  <a:schemeClr val="tx1">
                    <a:lumMod val="75000"/>
                    <a:lumOff val="25000"/>
                  </a:schemeClr>
                </a:solidFill>
              </a:defRPr>
            </a:lvl1pPr>
          </a:lstStyle>
          <a:p>
            <a:r>
              <a:rPr lang="en-US" dirty="0"/>
              <a:t>TCS Confidential</a:t>
            </a:r>
          </a:p>
        </p:txBody>
      </p:sp>
      <p:sp>
        <p:nvSpPr>
          <p:cNvPr id="28" name="Rectangle 71">
            <a:extLst>
              <a:ext uri="{FF2B5EF4-FFF2-40B4-BE49-F238E27FC236}">
                <a16:creationId xmlns:a16="http://schemas.microsoft.com/office/drawing/2014/main" id="{D6FF4C5E-6B0C-4334-B3AE-3C2ABAF43B4C}"/>
              </a:ext>
            </a:extLst>
          </p:cNvPr>
          <p:cNvSpPr txBox="1">
            <a:spLocks noChangeArrowheads="1"/>
          </p:cNvSpPr>
          <p:nvPr userDrawn="1"/>
        </p:nvSpPr>
        <p:spPr bwMode="auto">
          <a:xfrm>
            <a:off x="4299348" y="4942596"/>
            <a:ext cx="300588" cy="127170"/>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sz="700" noProof="0" smtClean="0"/>
              <a:pPr lvl="0"/>
              <a:t>‹#›</a:t>
            </a:fld>
            <a:r>
              <a:rPr lang="en-US" sz="700" noProof="0" dirty="0"/>
              <a:t> </a:t>
            </a:r>
          </a:p>
        </p:txBody>
      </p:sp>
      <p:cxnSp>
        <p:nvCxnSpPr>
          <p:cNvPr id="29" name="Straight Connector 28">
            <a:extLst>
              <a:ext uri="{FF2B5EF4-FFF2-40B4-BE49-F238E27FC236}">
                <a16:creationId xmlns:a16="http://schemas.microsoft.com/office/drawing/2014/main" id="{F6F403C3-AECA-43E3-B70F-8CE8C20C79F8}"/>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DB6FADE-9B8F-4183-95D8-36CAA23AE3F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4752" y="4742464"/>
            <a:ext cx="1030408" cy="285217"/>
          </a:xfrm>
          <a:prstGeom prst="rect">
            <a:avLst/>
          </a:prstGeom>
        </p:spPr>
      </p:pic>
      <p:sp>
        <p:nvSpPr>
          <p:cNvPr id="6" name="TextBox 5">
            <a:extLst>
              <a:ext uri="{FF2B5EF4-FFF2-40B4-BE49-F238E27FC236}">
                <a16:creationId xmlns:a16="http://schemas.microsoft.com/office/drawing/2014/main" id="{D3AF0D48-F837-443A-B742-FA8AFEE7A4BD}"/>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pic>
        <p:nvPicPr>
          <p:cNvPr id="16" name="Picture 12">
            <a:extLst>
              <a:ext uri="{FF2B5EF4-FFF2-40B4-BE49-F238E27FC236}">
                <a16:creationId xmlns:a16="http://schemas.microsoft.com/office/drawing/2014/main" id="{0A546CE0-DB7F-4056-8F41-AAB273C1EF5E}"/>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62479" y="4935086"/>
            <a:ext cx="903923" cy="118872"/>
          </a:xfrm>
          <a:prstGeom prst="rect">
            <a:avLst/>
          </a:prstGeom>
        </p:spPr>
      </p:pic>
      <p:sp>
        <p:nvSpPr>
          <p:cNvPr id="13" name="Rectangle 12">
            <a:extLst>
              <a:ext uri="{FF2B5EF4-FFF2-40B4-BE49-F238E27FC236}">
                <a16:creationId xmlns:a16="http://schemas.microsoft.com/office/drawing/2014/main" id="{E5AFFEEF-BA33-4360-BE60-2A11102F0184}"/>
              </a:ext>
            </a:extLst>
          </p:cNvPr>
          <p:cNvSpPr/>
          <p:nvPr userDrawn="1"/>
        </p:nvSpPr>
        <p:spPr>
          <a:xfrm>
            <a:off x="37301" y="63763"/>
            <a:ext cx="215112" cy="395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1985636981"/>
      </p:ext>
    </p:extLst>
  </p:cSld>
  <p:clrMap bg1="lt1" tx1="dk1" bg2="lt2" tx2="dk2" accent1="accent1" accent2="accent2" accent3="accent3" accent4="accent4" accent5="accent5" accent6="accent6" hlink="hlink" folHlink="folHlink"/>
  <p:sldLayoutIdLst>
    <p:sldLayoutId id="2147483787" r:id="rId1"/>
    <p:sldLayoutId id="2147483791" r:id="rId2"/>
    <p:sldLayoutId id="2147483792" r:id="rId3"/>
  </p:sldLayoutIdLst>
  <p:hf sldNum="0" hdr="0" dt="0"/>
  <p:txStyles>
    <p:titleStyle>
      <a:lvl1pPr algn="l" defTabSz="914355" rtl="0" eaLnBrk="1" latinLnBrk="0" hangingPunct="1">
        <a:lnSpc>
          <a:spcPct val="90000"/>
        </a:lnSpc>
        <a:spcBef>
          <a:spcPct val="0"/>
        </a:spcBef>
        <a:buNone/>
        <a:defRPr lang="en-US" sz="2100" b="0" kern="0" baseline="0" dirty="0">
          <a:solidFill>
            <a:srgbClr val="E41165"/>
          </a:solidFill>
          <a:latin typeface="+mj-lt"/>
          <a:ea typeface="+mj-ea"/>
          <a:cs typeface="+mj-cs"/>
        </a:defRPr>
      </a:lvl1pPr>
    </p:titleStyle>
    <p:bodyStyle>
      <a:lvl1pPr marL="228588" indent="-228588" algn="l" defTabSz="914355" rtl="0" eaLnBrk="1" latinLnBrk="0" hangingPunct="1">
        <a:lnSpc>
          <a:spcPct val="90000"/>
        </a:lnSpc>
        <a:spcBef>
          <a:spcPts val="1000"/>
        </a:spcBef>
        <a:buClr>
          <a:srgbClr val="E41165"/>
        </a:buClr>
        <a:buFont typeface="Arial" panose="020B0604020202020204" pitchFamily="34" charset="0"/>
        <a:buChar char="•"/>
        <a:defRPr lang="en-US" sz="1200" kern="1200" smtClean="0">
          <a:solidFill>
            <a:schemeClr val="tx1"/>
          </a:solidFill>
          <a:latin typeface="+mn-lt"/>
          <a:ea typeface="+mn-ea"/>
          <a:cs typeface="+mn-cs"/>
        </a:defRPr>
      </a:lvl1pPr>
      <a:lvl2pPr marL="685766"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smtClean="0">
          <a:solidFill>
            <a:schemeClr val="tx1"/>
          </a:solidFill>
          <a:latin typeface="+mn-lt"/>
          <a:ea typeface="+mn-ea"/>
          <a:cs typeface="+mn-cs"/>
        </a:defRPr>
      </a:lvl2pPr>
      <a:lvl3pPr marL="1142944"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smtClean="0">
          <a:solidFill>
            <a:schemeClr val="tx1"/>
          </a:solidFill>
          <a:latin typeface="+mn-lt"/>
          <a:ea typeface="+mn-ea"/>
          <a:cs typeface="+mn-cs"/>
        </a:defRPr>
      </a:lvl3pPr>
      <a:lvl4pPr marL="1600120"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smtClean="0">
          <a:solidFill>
            <a:schemeClr val="tx1"/>
          </a:solidFill>
          <a:latin typeface="+mn-lt"/>
          <a:ea typeface="+mn-ea"/>
          <a:cs typeface="+mn-cs"/>
        </a:defRPr>
      </a:lvl4pPr>
      <a:lvl5pPr marL="2057297"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a:solidFill>
            <a:schemeClr val="tx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orient="horz" pos="64" userDrawn="1">
          <p15:clr>
            <a:srgbClr val="F26B43"/>
          </p15:clr>
        </p15:guide>
        <p15:guide id="4" orient="horz" pos="418" userDrawn="1">
          <p15:clr>
            <a:srgbClr val="F26B43"/>
          </p15:clr>
        </p15:guide>
        <p15:guide id="5" orient="horz" pos="529" userDrawn="1">
          <p15:clr>
            <a:srgbClr val="F26B43"/>
          </p15:clr>
        </p15:guide>
        <p15:guide id="6" orient="horz" pos="2957" userDrawn="1">
          <p15:clr>
            <a:srgbClr val="F26B43"/>
          </p15:clr>
        </p15:guide>
        <p15:guide id="8" pos="5585" userDrawn="1">
          <p15:clr>
            <a:srgbClr val="F26B43"/>
          </p15:clr>
        </p15:guide>
        <p15:guide id="9" pos="180" userDrawn="1">
          <p15:clr>
            <a:srgbClr val="F26B43"/>
          </p15:clr>
        </p15:guide>
        <p15:guide id="10" orient="horz" pos="3168"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281239" y="1276352"/>
            <a:ext cx="4042988" cy="381515"/>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287191" y="2136844"/>
            <a:ext cx="4042988" cy="263534"/>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CB8926CD-EFC0-4C87-B119-E8A27B57C7FC}"/>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6"/>
          </a:xfrm>
          <a:prstGeom prst="rect">
            <a:avLst/>
          </a:prstGeom>
        </p:spPr>
      </p:pic>
      <p:pic>
        <p:nvPicPr>
          <p:cNvPr id="7" name="Graphic 6">
            <a:extLst>
              <a:ext uri="{FF2B5EF4-FFF2-40B4-BE49-F238E27FC236}">
                <a16:creationId xmlns:a16="http://schemas.microsoft.com/office/drawing/2014/main" id="{A1B5FE0B-BAD4-470A-91A0-56044466DC26}"/>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098" y="215972"/>
            <a:ext cx="1315105" cy="364021"/>
          </a:xfrm>
          <a:prstGeom prst="rect">
            <a:avLst/>
          </a:prstGeom>
        </p:spPr>
      </p:pic>
      <p:sp>
        <p:nvSpPr>
          <p:cNvPr id="8" name="Rectangle 7">
            <a:extLst>
              <a:ext uri="{FF2B5EF4-FFF2-40B4-BE49-F238E27FC236}">
                <a16:creationId xmlns:a16="http://schemas.microsoft.com/office/drawing/2014/main" id="{FC582895-8422-4248-8A5D-67ACFDD07B87}"/>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B4106BDD-18B8-412E-B8A5-C1272139CB10}"/>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77D001C-0883-4A9B-AB9B-8743640BBB90}"/>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16FBBEA4-B462-4E65-B293-F78B28DD8962}"/>
              </a:ext>
            </a:extLst>
          </p:cNvPr>
          <p:cNvSpPr/>
          <p:nvPr userDrawn="1"/>
        </p:nvSpPr>
        <p:spPr>
          <a:xfrm>
            <a:off x="37301" y="63763"/>
            <a:ext cx="215112" cy="3956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4118015851"/>
      </p:ext>
    </p:extLst>
  </p:cSld>
  <p:clrMap bg1="lt1" tx1="dk1" bg2="lt2" tx2="dk2" accent1="accent1" accent2="accent2" accent3="accent3" accent4="accent4" accent5="accent5" accent6="accent6" hlink="hlink" folHlink="folHlink"/>
  <p:sldLayoutIdLst>
    <p:sldLayoutId id="2147483841" r:id="rId1"/>
  </p:sldLayoutIdLst>
  <p:txStyles>
    <p:titleStyle>
      <a:lvl1pPr algn="l" defTabSz="914400" rtl="0" eaLnBrk="1" latinLnBrk="0" hangingPunct="1">
        <a:lnSpc>
          <a:spcPct val="100000"/>
        </a:lnSpc>
        <a:spcBef>
          <a:spcPct val="0"/>
        </a:spcBef>
        <a:buNone/>
        <a:defRPr lang="en-US" sz="2400" b="0" i="0" kern="0" spc="-5" baseline="0" dirty="0">
          <a:solidFill>
            <a:srgbClr val="F4F3F9"/>
          </a:solidFill>
          <a:latin typeface="Calibri"/>
          <a:ea typeface="+mj-ea"/>
          <a:cs typeface="Calibri"/>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a:solidFill>
            <a:srgbClr val="FFE600"/>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281239" y="1276352"/>
            <a:ext cx="4042988" cy="381515"/>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287191" y="2136844"/>
            <a:ext cx="4042988" cy="263534"/>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1D067BE1-F59D-49A3-8739-9E997632726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7"/>
          </a:xfrm>
          <a:prstGeom prst="rect">
            <a:avLst/>
          </a:prstGeom>
        </p:spPr>
      </p:pic>
      <p:pic>
        <p:nvPicPr>
          <p:cNvPr id="7" name="Graphic 6">
            <a:extLst>
              <a:ext uri="{FF2B5EF4-FFF2-40B4-BE49-F238E27FC236}">
                <a16:creationId xmlns:a16="http://schemas.microsoft.com/office/drawing/2014/main" id="{A5CE0182-1D2A-4E55-B631-00CF7211527E}"/>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2098" y="215972"/>
            <a:ext cx="1315104" cy="364021"/>
          </a:xfrm>
          <a:prstGeom prst="rect">
            <a:avLst/>
          </a:prstGeom>
        </p:spPr>
      </p:pic>
      <p:sp>
        <p:nvSpPr>
          <p:cNvPr id="8" name="Rectangle 7">
            <a:extLst>
              <a:ext uri="{FF2B5EF4-FFF2-40B4-BE49-F238E27FC236}">
                <a16:creationId xmlns:a16="http://schemas.microsoft.com/office/drawing/2014/main" id="{C772D9C7-4D6B-4014-95A9-4C93CB050823}"/>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A57C5617-9B19-42EC-9D6A-982A7CFBB940}"/>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8A3FB0-136A-4E2B-951B-3DF5F25B2379}"/>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0507EA7B-DD8D-4663-B274-8DFFC5148B2E}"/>
              </a:ext>
            </a:extLst>
          </p:cNvPr>
          <p:cNvSpPr/>
          <p:nvPr userDrawn="1"/>
        </p:nvSpPr>
        <p:spPr>
          <a:xfrm>
            <a:off x="37301" y="63763"/>
            <a:ext cx="215112" cy="395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2742541698"/>
      </p:ext>
    </p:extLst>
  </p:cSld>
  <p:clrMap bg1="lt1" tx1="dk1" bg2="lt2" tx2="dk2" accent1="accent1" accent2="accent2" accent3="accent3" accent4="accent4" accent5="accent5" accent6="accent6" hlink="hlink" folHlink="folHlink"/>
  <p:sldLayoutIdLst>
    <p:sldLayoutId id="2147483843" r:id="rId1"/>
  </p:sldLayoutIdLst>
  <p:txStyles>
    <p:titleStyle>
      <a:lvl1pPr algn="l" defTabSz="914400" rtl="0" eaLnBrk="1" latinLnBrk="0" hangingPunct="1">
        <a:lnSpc>
          <a:spcPct val="100000"/>
        </a:lnSpc>
        <a:spcBef>
          <a:spcPct val="0"/>
        </a:spcBef>
        <a:buNone/>
        <a:defRPr lang="en-US" sz="2400" b="0" i="0" kern="0" spc="-5" baseline="0" dirty="0">
          <a:solidFill>
            <a:schemeClr val="tx1"/>
          </a:solidFill>
          <a:latin typeface="Calibri"/>
          <a:ea typeface="+mj-ea"/>
          <a:cs typeface="Calibri"/>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a:solidFill>
            <a:srgbClr val="E41165"/>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281239" y="1276352"/>
            <a:ext cx="4042988" cy="381515"/>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287191" y="2136844"/>
            <a:ext cx="4042988" cy="263534"/>
          </a:xfrm>
          <a:prstGeom prst="rect">
            <a:avLst/>
          </a:prstGeom>
        </p:spPr>
        <p:txBody>
          <a:bodyPr vert="horz" wrap="square" lIns="0" tIns="17145" rIns="0" bIns="0" rtlCol="0">
            <a:spAutoFit/>
          </a:bodyPr>
          <a:lstStyle/>
          <a:p>
            <a:pPr marL="228600" lvl="0" indent="-228600">
              <a:buClr>
                <a:srgbClr val="808285"/>
              </a:buClr>
            </a:pPr>
            <a:r>
              <a:rPr lang="en-US" dirty="0"/>
              <a:t>Click to edit Master text styles</a:t>
            </a:r>
          </a:p>
        </p:txBody>
      </p:sp>
      <p:pic>
        <p:nvPicPr>
          <p:cNvPr id="7" name="Graphic 6">
            <a:extLst>
              <a:ext uri="{FF2B5EF4-FFF2-40B4-BE49-F238E27FC236}">
                <a16:creationId xmlns:a16="http://schemas.microsoft.com/office/drawing/2014/main" id="{C5D403D9-A3B2-407A-A1CA-49C2087C3616}"/>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7"/>
          </a:xfrm>
          <a:prstGeom prst="rect">
            <a:avLst/>
          </a:prstGeom>
        </p:spPr>
      </p:pic>
      <p:pic>
        <p:nvPicPr>
          <p:cNvPr id="8" name="Graphic 7">
            <a:extLst>
              <a:ext uri="{FF2B5EF4-FFF2-40B4-BE49-F238E27FC236}">
                <a16:creationId xmlns:a16="http://schemas.microsoft.com/office/drawing/2014/main" id="{41986490-E638-4CA5-9A38-D5E1CF682D25}"/>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098" y="215972"/>
            <a:ext cx="1315105" cy="364021"/>
          </a:xfrm>
          <a:prstGeom prst="rect">
            <a:avLst/>
          </a:prstGeom>
        </p:spPr>
      </p:pic>
      <p:sp>
        <p:nvSpPr>
          <p:cNvPr id="6" name="Rectangle 5">
            <a:extLst>
              <a:ext uri="{FF2B5EF4-FFF2-40B4-BE49-F238E27FC236}">
                <a16:creationId xmlns:a16="http://schemas.microsoft.com/office/drawing/2014/main" id="{A0595F3A-A74C-4C24-8055-48FF9C4B462C}"/>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013229D3-A4EA-4A35-89A7-7762A3D99B1E}"/>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1DEC30-E37A-4556-B1DE-664128714CEE}"/>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EE84EB1C-30AD-40F8-ACB3-B2981CC24994}"/>
              </a:ext>
            </a:extLst>
          </p:cNvPr>
          <p:cNvSpPr/>
          <p:nvPr userDrawn="1"/>
        </p:nvSpPr>
        <p:spPr>
          <a:xfrm>
            <a:off x="37301" y="63763"/>
            <a:ext cx="215112" cy="3956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269061150"/>
      </p:ext>
    </p:extLst>
  </p:cSld>
  <p:clrMap bg1="lt1" tx1="dk1" bg2="lt2" tx2="dk2" accent1="accent1" accent2="accent2" accent3="accent3" accent4="accent4" accent5="accent5" accent6="accent6" hlink="hlink" folHlink="folHlink"/>
  <p:sldLayoutIdLst>
    <p:sldLayoutId id="2147483845" r:id="rId1"/>
  </p:sldLayoutIdLst>
  <p:txStyles>
    <p:titleStyle>
      <a:lvl1pPr algn="l" defTabSz="914400" rtl="0" eaLnBrk="1" latinLnBrk="0" hangingPunct="1">
        <a:lnSpc>
          <a:spcPct val="100000"/>
        </a:lnSpc>
        <a:spcBef>
          <a:spcPct val="0"/>
        </a:spcBef>
        <a:buNone/>
        <a:defRPr lang="en-US" sz="2400" b="0" i="0" kern="0" spc="-5" baseline="0" dirty="0">
          <a:solidFill>
            <a:srgbClr val="F4F3F9"/>
          </a:solidFill>
          <a:latin typeface="Calibri"/>
          <a:ea typeface="+mj-ea"/>
          <a:cs typeface="Calibri"/>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smtClean="0">
          <a:solidFill>
            <a:srgbClr val="E41165"/>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orient="horz" pos="1620" userDrawn="1">
          <p15:clr>
            <a:srgbClr val="F26B43"/>
          </p15:clr>
        </p15:guide>
        <p15:guide id="5" pos="180">
          <p15:clr>
            <a:srgbClr val="F26B43"/>
          </p15:clr>
        </p15:guide>
        <p15:guide id="6" pos="558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281239" y="1276352"/>
            <a:ext cx="4042988" cy="381515"/>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287191" y="2136844"/>
            <a:ext cx="4042988" cy="263534"/>
          </a:xfrm>
          <a:prstGeom prst="rect">
            <a:avLst/>
          </a:prstGeom>
        </p:spPr>
        <p:txBody>
          <a:bodyPr vert="horz" wrap="square" lIns="0" tIns="17145" rIns="0" bIns="0" rtlCol="0">
            <a:spAutoFit/>
          </a:bodyPr>
          <a:lstStyle/>
          <a:p>
            <a:pPr marL="228600" lvl="0" indent="-228600">
              <a:buClr>
                <a:srgbClr val="808285"/>
              </a:buClr>
            </a:pPr>
            <a:r>
              <a:rPr lang="en-US" dirty="0"/>
              <a:t>Click to edit Master text styles</a:t>
            </a:r>
          </a:p>
        </p:txBody>
      </p:sp>
      <p:pic>
        <p:nvPicPr>
          <p:cNvPr id="6" name="Graphic 5">
            <a:extLst>
              <a:ext uri="{FF2B5EF4-FFF2-40B4-BE49-F238E27FC236}">
                <a16:creationId xmlns:a16="http://schemas.microsoft.com/office/drawing/2014/main" id="{BD7ECEEC-A5DE-4953-8CBF-51870BABA1C2}"/>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7"/>
          </a:xfrm>
          <a:prstGeom prst="rect">
            <a:avLst/>
          </a:prstGeom>
        </p:spPr>
      </p:pic>
      <p:pic>
        <p:nvPicPr>
          <p:cNvPr id="8" name="Graphic 7">
            <a:extLst>
              <a:ext uri="{FF2B5EF4-FFF2-40B4-BE49-F238E27FC236}">
                <a16:creationId xmlns:a16="http://schemas.microsoft.com/office/drawing/2014/main" id="{997E3931-62B4-41ED-9BAB-1FAEAFE029BE}"/>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2098" y="215972"/>
            <a:ext cx="1315104" cy="364021"/>
          </a:xfrm>
          <a:prstGeom prst="rect">
            <a:avLst/>
          </a:prstGeom>
        </p:spPr>
      </p:pic>
      <p:sp>
        <p:nvSpPr>
          <p:cNvPr id="7" name="Rectangle 6">
            <a:extLst>
              <a:ext uri="{FF2B5EF4-FFF2-40B4-BE49-F238E27FC236}">
                <a16:creationId xmlns:a16="http://schemas.microsoft.com/office/drawing/2014/main" id="{DFFE69D1-C8F1-4D94-B992-27C85582D39B}"/>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D66236DB-127D-4D8F-BFC5-99043D71229C}"/>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8C36E6F-B854-4755-AB53-E5C047F361D0}"/>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E5356135-68DF-46CB-B2BD-3396E76C2289}"/>
              </a:ext>
            </a:extLst>
          </p:cNvPr>
          <p:cNvSpPr/>
          <p:nvPr userDrawn="1"/>
        </p:nvSpPr>
        <p:spPr>
          <a:xfrm>
            <a:off x="37301" y="63763"/>
            <a:ext cx="215112" cy="395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1856728940"/>
      </p:ext>
    </p:extLst>
  </p:cSld>
  <p:clrMap bg1="lt1" tx1="dk1" bg2="lt2" tx2="dk2" accent1="accent1" accent2="accent2" accent3="accent3" accent4="accent4" accent5="accent5" accent6="accent6" hlink="hlink" folHlink="folHlink"/>
  <p:sldLayoutIdLst>
    <p:sldLayoutId id="2147483847" r:id="rId1"/>
  </p:sldLayoutIdLst>
  <p:txStyles>
    <p:titleStyle>
      <a:lvl1pPr algn="l" defTabSz="914400" rtl="0" eaLnBrk="1" latinLnBrk="0" hangingPunct="1">
        <a:lnSpc>
          <a:spcPct val="100000"/>
        </a:lnSpc>
        <a:spcBef>
          <a:spcPct val="0"/>
        </a:spcBef>
        <a:buNone/>
        <a:defRPr lang="en-US" sz="2400" b="0" i="0" kern="0" spc="-5" baseline="0" dirty="0">
          <a:solidFill>
            <a:schemeClr val="tx1"/>
          </a:solidFill>
          <a:latin typeface="Calibri"/>
          <a:ea typeface="+mj-ea"/>
          <a:cs typeface="Calibri"/>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smtClean="0">
          <a:solidFill>
            <a:srgbClr val="E41165"/>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orient="horz" pos="1620" userDrawn="1">
          <p15:clr>
            <a:srgbClr val="F26B43"/>
          </p15:clr>
        </p15:guide>
        <p15:guide id="5" pos="180">
          <p15:clr>
            <a:srgbClr val="F26B43"/>
          </p15:clr>
        </p15:guide>
        <p15:guide id="6" pos="558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FDCA02-8EB4-47A9-A509-2F2B8731F4E5}"/>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A3CA6F19-D3DF-4413-AE2E-B9826B478333}"/>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2A1FE8A-07CC-43DC-98A3-0C47E8ED4E06}"/>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30" name="Rectangle 29">
            <a:extLst>
              <a:ext uri="{FF2B5EF4-FFF2-40B4-BE49-F238E27FC236}">
                <a16:creationId xmlns:a16="http://schemas.microsoft.com/office/drawing/2014/main" id="{959FF134-DE23-4F75-9D1F-AEB44451BFD7}"/>
              </a:ext>
            </a:extLst>
          </p:cNvPr>
          <p:cNvSpPr/>
          <p:nvPr userDrawn="1"/>
        </p:nvSpPr>
        <p:spPr>
          <a:xfrm>
            <a:off x="37301" y="63763"/>
            <a:ext cx="215112" cy="3956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
        <p:nvSpPr>
          <p:cNvPr id="2" name="Title Placeholder 1">
            <a:extLst>
              <a:ext uri="{FF2B5EF4-FFF2-40B4-BE49-F238E27FC236}">
                <a16:creationId xmlns:a16="http://schemas.microsoft.com/office/drawing/2014/main" id="{B390DA33-8F02-4626-82E1-BCDA6726ACFB}"/>
              </a:ext>
            </a:extLst>
          </p:cNvPr>
          <p:cNvSpPr>
            <a:spLocks noGrp="1"/>
          </p:cNvSpPr>
          <p:nvPr>
            <p:ph type="title"/>
          </p:nvPr>
        </p:nvSpPr>
        <p:spPr>
          <a:xfrm>
            <a:off x="277812" y="2227763"/>
            <a:ext cx="2650475" cy="686150"/>
          </a:xfrm>
          <a:prstGeom prst="rect">
            <a:avLst/>
          </a:prstGeom>
        </p:spPr>
        <p:txBody>
          <a:bodyPr vert="horz" wrap="square" lIns="0" tIns="12065" rIns="0" bIns="0" rtlCol="0" anchor="ctr">
            <a:spAutoFit/>
          </a:bodyPr>
          <a:lstStyle/>
          <a:p>
            <a:pPr marL="5776" lvl="0">
              <a:lnSpc>
                <a:spcPct val="100000"/>
              </a:lnSpc>
              <a:spcBef>
                <a:spcPts val="43"/>
              </a:spcBef>
            </a:pPr>
            <a:r>
              <a:rPr lang="en-US" dirty="0"/>
              <a:t>Click to edit Master title style</a:t>
            </a:r>
          </a:p>
        </p:txBody>
      </p:sp>
      <p:pic>
        <p:nvPicPr>
          <p:cNvPr id="11" name="Graphic 10">
            <a:extLst>
              <a:ext uri="{FF2B5EF4-FFF2-40B4-BE49-F238E27FC236}">
                <a16:creationId xmlns:a16="http://schemas.microsoft.com/office/drawing/2014/main" id="{1EFAEF59-6E36-48A5-9AF1-73FF67090C2C}"/>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7"/>
          </a:xfrm>
          <a:prstGeom prst="rect">
            <a:avLst/>
          </a:prstGeom>
        </p:spPr>
      </p:pic>
      <p:pic>
        <p:nvPicPr>
          <p:cNvPr id="12" name="Graphic 11">
            <a:extLst>
              <a:ext uri="{FF2B5EF4-FFF2-40B4-BE49-F238E27FC236}">
                <a16:creationId xmlns:a16="http://schemas.microsoft.com/office/drawing/2014/main" id="{6BFD79F3-B03A-4894-941B-2F46415E2702}"/>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098" y="215972"/>
            <a:ext cx="1315105" cy="364021"/>
          </a:xfrm>
          <a:prstGeom prst="rect">
            <a:avLst/>
          </a:prstGeom>
        </p:spPr>
      </p:pic>
    </p:spTree>
    <p:extLst>
      <p:ext uri="{BB962C8B-B14F-4D97-AF65-F5344CB8AC3E}">
        <p14:creationId xmlns:p14="http://schemas.microsoft.com/office/powerpoint/2010/main" val="1126111997"/>
      </p:ext>
    </p:extLst>
  </p:cSld>
  <p:clrMap bg1="lt1" tx1="dk1" bg2="lt2" tx2="dk2" accent1="accent1" accent2="accent2" accent3="accent3" accent4="accent4" accent5="accent5" accent6="accent6" hlink="hlink" folHlink="folHlink"/>
  <p:sldLayoutIdLst>
    <p:sldLayoutId id="2147483850" r:id="rId1"/>
  </p:sldLayoutIdLst>
  <p:hf sldNum="0" hdr="0" dt="0"/>
  <p:txStyles>
    <p:titleStyle>
      <a:lvl1pPr algn="l" defTabSz="914355" rtl="0" eaLnBrk="1" latinLnBrk="0" hangingPunct="1">
        <a:lnSpc>
          <a:spcPct val="90000"/>
        </a:lnSpc>
        <a:spcBef>
          <a:spcPct val="0"/>
        </a:spcBef>
        <a:buNone/>
        <a:defRPr lang="en-US" sz="2200" b="0" kern="0" baseline="0" dirty="0">
          <a:solidFill>
            <a:schemeClr val="bg1"/>
          </a:solidFill>
          <a:latin typeface="+mj-lt"/>
          <a:ea typeface="+mj-ea"/>
          <a:cs typeface="+mj-cs"/>
        </a:defRPr>
      </a:lvl1pPr>
    </p:titleStyle>
    <p:bodyStyle>
      <a:lvl1pPr marL="228588" indent="-228588" algn="l" defTabSz="914355" rtl="0" eaLnBrk="1" latinLnBrk="0" hangingPunct="1">
        <a:lnSpc>
          <a:spcPct val="90000"/>
        </a:lnSpc>
        <a:spcBef>
          <a:spcPts val="1000"/>
        </a:spcBef>
        <a:buClr>
          <a:srgbClr val="E41165"/>
        </a:buClr>
        <a:buFont typeface="Arial" panose="020B0604020202020204" pitchFamily="34" charset="0"/>
        <a:buChar char="•"/>
        <a:defRPr lang="en-US" sz="1200" kern="1200" smtClean="0">
          <a:solidFill>
            <a:schemeClr val="bg1"/>
          </a:solidFill>
          <a:latin typeface="+mn-lt"/>
          <a:ea typeface="+mn-ea"/>
          <a:cs typeface="+mn-cs"/>
        </a:defRPr>
      </a:lvl1pPr>
      <a:lvl2pPr marL="685766"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smtClean="0">
          <a:solidFill>
            <a:schemeClr val="bg1"/>
          </a:solidFill>
          <a:latin typeface="+mn-lt"/>
          <a:ea typeface="+mn-ea"/>
          <a:cs typeface="+mn-cs"/>
        </a:defRPr>
      </a:lvl2pPr>
      <a:lvl3pPr marL="1142944" indent="-228588" algn="l" defTabSz="914355" rtl="0" eaLnBrk="1" latinLnBrk="0" hangingPunct="1">
        <a:lnSpc>
          <a:spcPct val="90000"/>
        </a:lnSpc>
        <a:spcBef>
          <a:spcPts val="500"/>
        </a:spcBef>
        <a:buFont typeface="Arial" panose="020B0604020202020204" pitchFamily="34" charset="0"/>
        <a:buChar char="•"/>
        <a:defRPr lang="en-US" sz="1200" kern="1200" dirty="0" smtClean="0">
          <a:solidFill>
            <a:schemeClr val="bg1"/>
          </a:solidFill>
          <a:latin typeface="+mn-lt"/>
          <a:ea typeface="+mn-ea"/>
          <a:cs typeface="+mn-cs"/>
        </a:defRPr>
      </a:lvl3pPr>
      <a:lvl4pPr marL="1600120" indent="-228588" algn="l" defTabSz="914355" rtl="0" eaLnBrk="1" latinLnBrk="0" hangingPunct="1">
        <a:lnSpc>
          <a:spcPct val="90000"/>
        </a:lnSpc>
        <a:spcBef>
          <a:spcPts val="500"/>
        </a:spcBef>
        <a:buFont typeface="Arial" panose="020B0604020202020204" pitchFamily="34" charset="0"/>
        <a:buChar char="•"/>
        <a:defRPr lang="en-US" sz="1200" kern="1200" dirty="0" smtClean="0">
          <a:solidFill>
            <a:schemeClr val="bg1"/>
          </a:solidFill>
          <a:latin typeface="+mn-lt"/>
          <a:ea typeface="+mn-ea"/>
          <a:cs typeface="+mn-cs"/>
        </a:defRPr>
      </a:lvl4pPr>
      <a:lvl5pPr marL="2057297" indent="-228588" algn="l" defTabSz="914355" rtl="0" eaLnBrk="1" latinLnBrk="0" hangingPunct="1">
        <a:lnSpc>
          <a:spcPct val="90000"/>
        </a:lnSpc>
        <a:spcBef>
          <a:spcPts val="500"/>
        </a:spcBef>
        <a:buFont typeface="Arial" panose="020B0604020202020204" pitchFamily="34" charset="0"/>
        <a:buChar char="•"/>
        <a:defRPr lang="en-US" sz="1200" kern="1200" dirty="0">
          <a:solidFill>
            <a:schemeClr val="bg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orient="horz" pos="64">
          <p15:clr>
            <a:srgbClr val="F26B43"/>
          </p15:clr>
        </p15:guide>
        <p15:guide id="4" orient="horz" pos="360">
          <p15:clr>
            <a:srgbClr val="F26B43"/>
          </p15:clr>
        </p15:guide>
        <p15:guide id="5" orient="horz" pos="529">
          <p15:clr>
            <a:srgbClr val="F26B43"/>
          </p15:clr>
        </p15:guide>
        <p15:guide id="6" orient="horz" pos="2957">
          <p15:clr>
            <a:srgbClr val="F26B43"/>
          </p15:clr>
        </p15:guide>
        <p15:guide id="8" pos="5585">
          <p15:clr>
            <a:srgbClr val="F26B43"/>
          </p15:clr>
        </p15:guide>
        <p15:guide id="9" pos="180">
          <p15:clr>
            <a:srgbClr val="F26B43"/>
          </p15:clr>
        </p15:guide>
        <p15:guide id="10" orient="horz" pos="316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277812" y="2227763"/>
            <a:ext cx="2650475" cy="686150"/>
          </a:xfrm>
          <a:prstGeom prst="rect">
            <a:avLst/>
          </a:prstGeom>
        </p:spPr>
        <p:txBody>
          <a:bodyPr vert="horz" wrap="square" lIns="0" tIns="12065" rIns="0" bIns="0" rtlCol="0" anchor="ctr">
            <a:spAutoFit/>
          </a:bodyPr>
          <a:lstStyle/>
          <a:p>
            <a:pPr marL="5776" lvl="0">
              <a:spcBef>
                <a:spcPts val="43"/>
              </a:spcBef>
            </a:pPr>
            <a:r>
              <a:rPr lang="en-US" dirty="0"/>
              <a:t>Click to edit Master title style</a:t>
            </a:r>
          </a:p>
        </p:txBody>
      </p:sp>
      <p:pic>
        <p:nvPicPr>
          <p:cNvPr id="6" name="Graphic 5">
            <a:extLst>
              <a:ext uri="{FF2B5EF4-FFF2-40B4-BE49-F238E27FC236}">
                <a16:creationId xmlns:a16="http://schemas.microsoft.com/office/drawing/2014/main" id="{B6E3AF07-E9A3-4874-BB09-59C22FA2D36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7"/>
          </a:xfrm>
          <a:prstGeom prst="rect">
            <a:avLst/>
          </a:prstGeom>
        </p:spPr>
      </p:pic>
      <p:pic>
        <p:nvPicPr>
          <p:cNvPr id="8" name="Graphic 7">
            <a:extLst>
              <a:ext uri="{FF2B5EF4-FFF2-40B4-BE49-F238E27FC236}">
                <a16:creationId xmlns:a16="http://schemas.microsoft.com/office/drawing/2014/main" id="{1DC1C5F9-BAE7-4B4E-B9FE-8100B1CA5824}"/>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2098" y="215972"/>
            <a:ext cx="1315104" cy="364021"/>
          </a:xfrm>
          <a:prstGeom prst="rect">
            <a:avLst/>
          </a:prstGeom>
        </p:spPr>
      </p:pic>
      <p:sp>
        <p:nvSpPr>
          <p:cNvPr id="5" name="Rectangle 4">
            <a:extLst>
              <a:ext uri="{FF2B5EF4-FFF2-40B4-BE49-F238E27FC236}">
                <a16:creationId xmlns:a16="http://schemas.microsoft.com/office/drawing/2014/main" id="{A16590AA-3667-48B3-87ED-C4A09CDFE164}"/>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7" name="Straight Connector 6">
            <a:extLst>
              <a:ext uri="{FF2B5EF4-FFF2-40B4-BE49-F238E27FC236}">
                <a16:creationId xmlns:a16="http://schemas.microsoft.com/office/drawing/2014/main" id="{A97E1BD5-6100-419D-B8F9-30E03A565220}"/>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A870BF-381A-4DEA-A865-45FBF81D3955}"/>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1" name="Rectangle 10">
            <a:extLst>
              <a:ext uri="{FF2B5EF4-FFF2-40B4-BE49-F238E27FC236}">
                <a16:creationId xmlns:a16="http://schemas.microsoft.com/office/drawing/2014/main" id="{BBF7C01B-D556-417D-9E3D-AB40942B56A1}"/>
              </a:ext>
            </a:extLst>
          </p:cNvPr>
          <p:cNvSpPr/>
          <p:nvPr userDrawn="1"/>
        </p:nvSpPr>
        <p:spPr>
          <a:xfrm>
            <a:off x="37301" y="63763"/>
            <a:ext cx="215112" cy="395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3657931810"/>
      </p:ext>
    </p:extLst>
  </p:cSld>
  <p:clrMap bg1="lt1" tx1="dk1" bg2="lt2" tx2="dk2" accent1="accent1" accent2="accent2" accent3="accent3" accent4="accent4" accent5="accent5" accent6="accent6" hlink="hlink" folHlink="folHlink"/>
  <p:sldLayoutIdLst>
    <p:sldLayoutId id="2147483852" r:id="rId1"/>
  </p:sldLayoutIdLst>
  <p:txStyles>
    <p:titleStyle>
      <a:lvl1pPr algn="l" defTabSz="914400" rtl="0" eaLnBrk="1" latinLnBrk="0" hangingPunct="1">
        <a:lnSpc>
          <a:spcPct val="100000"/>
        </a:lnSpc>
        <a:spcBef>
          <a:spcPct val="0"/>
        </a:spcBef>
        <a:buNone/>
        <a:defRPr lang="en-US" sz="2200" b="0" i="0" kern="0" spc="-5" baseline="0" dirty="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smtClean="0">
          <a:solidFill>
            <a:srgbClr val="E41165"/>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orient="horz" pos="1620" userDrawn="1">
          <p15:clr>
            <a:srgbClr val="F26B43"/>
          </p15:clr>
        </p15:guide>
        <p15:guide id="5" pos="180">
          <p15:clr>
            <a:srgbClr val="F26B43"/>
          </p15:clr>
        </p15:guide>
        <p15:guide id="6" pos="558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216FA1-4A56-46E6-BB77-D6006B7684D3}"/>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2" name="Straight Connector 11">
            <a:extLst>
              <a:ext uri="{FF2B5EF4-FFF2-40B4-BE49-F238E27FC236}">
                <a16:creationId xmlns:a16="http://schemas.microsoft.com/office/drawing/2014/main" id="{47FEFDF6-0C60-43AA-ADD5-901E502E80B5}"/>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938AF1A-EA00-4882-84C6-CBA46A27A7C5}"/>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30" name="Rectangle 29">
            <a:extLst>
              <a:ext uri="{FF2B5EF4-FFF2-40B4-BE49-F238E27FC236}">
                <a16:creationId xmlns:a16="http://schemas.microsoft.com/office/drawing/2014/main" id="{959FF134-DE23-4F75-9D1F-AEB44451BFD7}"/>
              </a:ext>
            </a:extLst>
          </p:cNvPr>
          <p:cNvSpPr/>
          <p:nvPr userDrawn="1"/>
        </p:nvSpPr>
        <p:spPr>
          <a:xfrm>
            <a:off x="37301" y="63763"/>
            <a:ext cx="215112" cy="3956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
        <p:nvSpPr>
          <p:cNvPr id="9" name="Rectangle 8">
            <a:extLst>
              <a:ext uri="{FF2B5EF4-FFF2-40B4-BE49-F238E27FC236}">
                <a16:creationId xmlns:a16="http://schemas.microsoft.com/office/drawing/2014/main" id="{2D4BC39D-DEC7-4FC1-BFC5-98DE92A66721}"/>
              </a:ext>
            </a:extLst>
          </p:cNvPr>
          <p:cNvSpPr/>
          <p:nvPr userDrawn="1"/>
        </p:nvSpPr>
        <p:spPr>
          <a:xfrm>
            <a:off x="292098" y="2395468"/>
            <a:ext cx="2650475" cy="350737"/>
          </a:xfrm>
          <a:prstGeom prst="rect">
            <a:avLst/>
          </a:prstGeom>
        </p:spPr>
        <p:txBody>
          <a:bodyPr vert="horz" wrap="square" lIns="0" tIns="12065" rIns="0" bIns="0" rtlCol="0" anchor="ctr">
            <a:spAutoFit/>
          </a:bodyPr>
          <a:lstStyle/>
          <a:p>
            <a:pPr lvl="0"/>
            <a:r>
              <a:rPr lang="en-US" sz="2200" b="0" kern="0" baseline="0" dirty="0">
                <a:solidFill>
                  <a:schemeClr val="bg1"/>
                </a:solidFill>
                <a:latin typeface="+mj-lt"/>
                <a:ea typeface="+mj-ea"/>
                <a:cs typeface="+mj-cs"/>
              </a:rPr>
              <a:t>Thank you</a:t>
            </a:r>
          </a:p>
        </p:txBody>
      </p:sp>
      <p:sp>
        <p:nvSpPr>
          <p:cNvPr id="10" name="object 5">
            <a:extLst>
              <a:ext uri="{FF2B5EF4-FFF2-40B4-BE49-F238E27FC236}">
                <a16:creationId xmlns:a16="http://schemas.microsoft.com/office/drawing/2014/main" id="{37FEB07C-5878-4697-A42C-CB8DD47499D0}"/>
              </a:ext>
            </a:extLst>
          </p:cNvPr>
          <p:cNvSpPr txBox="1"/>
          <p:nvPr userDrawn="1"/>
        </p:nvSpPr>
        <p:spPr>
          <a:xfrm>
            <a:off x="291953" y="4927600"/>
            <a:ext cx="1902444" cy="107722"/>
          </a:xfrm>
          <a:prstGeom prst="rect">
            <a:avLst/>
          </a:prstGeom>
        </p:spPr>
        <p:txBody>
          <a:bodyPr vert="horz" wrap="none" lIns="0" tIns="0" rIns="0" bIns="0" rtlCol="0">
            <a:spAutoFit/>
          </a:bodyPr>
          <a:lstStyle/>
          <a:p>
            <a:pPr marL="5776">
              <a:lnSpc>
                <a:spcPct val="100000"/>
              </a:lnSpc>
              <a:spcBef>
                <a:spcPts val="45"/>
              </a:spcBef>
            </a:pPr>
            <a:r>
              <a:rPr sz="700" b="0" spc="-2" dirty="0">
                <a:solidFill>
                  <a:srgbClr val="E41165"/>
                </a:solidFill>
                <a:latin typeface="Calibri"/>
                <a:cs typeface="Calibri"/>
              </a:rPr>
              <a:t>Copyright</a:t>
            </a:r>
            <a:r>
              <a:rPr sz="700" b="0" spc="-7" dirty="0">
                <a:solidFill>
                  <a:srgbClr val="E41165"/>
                </a:solidFill>
                <a:latin typeface="Calibri"/>
                <a:cs typeface="Calibri"/>
              </a:rPr>
              <a:t> </a:t>
            </a:r>
            <a:r>
              <a:rPr sz="700" b="0" dirty="0">
                <a:solidFill>
                  <a:srgbClr val="E41165"/>
                </a:solidFill>
                <a:latin typeface="Calibri"/>
                <a:cs typeface="Calibri"/>
              </a:rPr>
              <a:t>©</a:t>
            </a:r>
            <a:r>
              <a:rPr sz="700" b="0" spc="-7" dirty="0">
                <a:solidFill>
                  <a:srgbClr val="E41165"/>
                </a:solidFill>
                <a:latin typeface="Calibri"/>
                <a:cs typeface="Calibri"/>
              </a:rPr>
              <a:t> </a:t>
            </a:r>
            <a:r>
              <a:rPr sz="700" b="0" dirty="0">
                <a:solidFill>
                  <a:srgbClr val="E41165"/>
                </a:solidFill>
                <a:latin typeface="Calibri"/>
                <a:cs typeface="Calibri"/>
              </a:rPr>
              <a:t>2021</a:t>
            </a:r>
            <a:r>
              <a:rPr sz="700" b="0" spc="-2" dirty="0">
                <a:solidFill>
                  <a:srgbClr val="E41165"/>
                </a:solidFill>
                <a:latin typeface="Calibri"/>
                <a:cs typeface="Calibri"/>
              </a:rPr>
              <a:t> Tata</a:t>
            </a:r>
            <a:r>
              <a:rPr sz="700" b="0" spc="-7" dirty="0">
                <a:solidFill>
                  <a:srgbClr val="E41165"/>
                </a:solidFill>
                <a:latin typeface="Calibri"/>
                <a:cs typeface="Calibri"/>
              </a:rPr>
              <a:t> </a:t>
            </a:r>
            <a:r>
              <a:rPr sz="700" b="0" spc="-2" dirty="0">
                <a:solidFill>
                  <a:srgbClr val="E41165"/>
                </a:solidFill>
                <a:latin typeface="Calibri"/>
                <a:cs typeface="Calibri"/>
              </a:rPr>
              <a:t>Consultancy</a:t>
            </a:r>
            <a:r>
              <a:rPr sz="700" b="0" spc="-7" dirty="0">
                <a:solidFill>
                  <a:srgbClr val="E41165"/>
                </a:solidFill>
                <a:latin typeface="Calibri"/>
                <a:cs typeface="Calibri"/>
              </a:rPr>
              <a:t> </a:t>
            </a:r>
            <a:r>
              <a:rPr sz="700" b="0" spc="-2" dirty="0">
                <a:solidFill>
                  <a:srgbClr val="E41165"/>
                </a:solidFill>
                <a:latin typeface="Calibri"/>
                <a:cs typeface="Calibri"/>
              </a:rPr>
              <a:t>Services Limited</a:t>
            </a:r>
            <a:endParaRPr sz="700" b="0" dirty="0">
              <a:solidFill>
                <a:srgbClr val="E41165"/>
              </a:solidFill>
              <a:latin typeface="Calibri"/>
              <a:cs typeface="Calibri"/>
            </a:endParaRPr>
          </a:p>
        </p:txBody>
      </p:sp>
      <p:pic>
        <p:nvPicPr>
          <p:cNvPr id="13" name="Graphic 12">
            <a:extLst>
              <a:ext uri="{FF2B5EF4-FFF2-40B4-BE49-F238E27FC236}">
                <a16:creationId xmlns:a16="http://schemas.microsoft.com/office/drawing/2014/main" id="{78A6957D-225C-4484-B526-74E0CB657FB2}"/>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7"/>
          </a:xfrm>
          <a:prstGeom prst="rect">
            <a:avLst/>
          </a:prstGeom>
        </p:spPr>
      </p:pic>
      <p:pic>
        <p:nvPicPr>
          <p:cNvPr id="14" name="Graphic 13">
            <a:extLst>
              <a:ext uri="{FF2B5EF4-FFF2-40B4-BE49-F238E27FC236}">
                <a16:creationId xmlns:a16="http://schemas.microsoft.com/office/drawing/2014/main" id="{FD5DCB7C-D0D4-4299-BE3C-EF8EC66E0B9E}"/>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098" y="215972"/>
            <a:ext cx="1315105" cy="364021"/>
          </a:xfrm>
          <a:prstGeom prst="rect">
            <a:avLst/>
          </a:prstGeom>
        </p:spPr>
      </p:pic>
    </p:spTree>
    <p:extLst>
      <p:ext uri="{BB962C8B-B14F-4D97-AF65-F5344CB8AC3E}">
        <p14:creationId xmlns:p14="http://schemas.microsoft.com/office/powerpoint/2010/main" val="9813343"/>
      </p:ext>
    </p:extLst>
  </p:cSld>
  <p:clrMap bg1="lt1" tx1="dk1" bg2="lt2" tx2="dk2" accent1="accent1" accent2="accent2" accent3="accent3" accent4="accent4" accent5="accent5" accent6="accent6" hlink="hlink" folHlink="folHlink"/>
  <p:sldLayoutIdLst>
    <p:sldLayoutId id="2147483854" r:id="rId1"/>
  </p:sldLayoutIdLst>
  <p:hf sldNum="0" hdr="0" dt="0"/>
  <p:txStyles>
    <p:titleStyle>
      <a:lvl1pPr algn="l" defTabSz="914355" rtl="0" eaLnBrk="1" latinLnBrk="0" hangingPunct="1">
        <a:lnSpc>
          <a:spcPct val="90000"/>
        </a:lnSpc>
        <a:spcBef>
          <a:spcPct val="0"/>
        </a:spcBef>
        <a:buNone/>
        <a:defRPr lang="en-US" sz="2200" b="0" kern="0" baseline="0" dirty="0">
          <a:solidFill>
            <a:schemeClr val="bg1"/>
          </a:solidFill>
          <a:latin typeface="+mj-lt"/>
          <a:ea typeface="+mj-ea"/>
          <a:cs typeface="+mj-cs"/>
        </a:defRPr>
      </a:lvl1pPr>
    </p:titleStyle>
    <p:bodyStyle>
      <a:lvl1pPr marL="228588" indent="-228588" algn="l" defTabSz="914355" rtl="0" eaLnBrk="1" latinLnBrk="0" hangingPunct="1">
        <a:lnSpc>
          <a:spcPct val="90000"/>
        </a:lnSpc>
        <a:spcBef>
          <a:spcPts val="1000"/>
        </a:spcBef>
        <a:buClr>
          <a:srgbClr val="E41165"/>
        </a:buClr>
        <a:buFont typeface="Arial" panose="020B0604020202020204" pitchFamily="34" charset="0"/>
        <a:buChar char="•"/>
        <a:defRPr lang="en-US" sz="1200" kern="1200" smtClean="0">
          <a:solidFill>
            <a:schemeClr val="bg1"/>
          </a:solidFill>
          <a:latin typeface="+mn-lt"/>
          <a:ea typeface="+mn-ea"/>
          <a:cs typeface="+mn-cs"/>
        </a:defRPr>
      </a:lvl1pPr>
      <a:lvl2pPr marL="685766"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smtClean="0">
          <a:solidFill>
            <a:schemeClr val="bg1"/>
          </a:solidFill>
          <a:latin typeface="+mn-lt"/>
          <a:ea typeface="+mn-ea"/>
          <a:cs typeface="+mn-cs"/>
        </a:defRPr>
      </a:lvl2pPr>
      <a:lvl3pPr marL="1142944" indent="-228588" algn="l" defTabSz="914355" rtl="0" eaLnBrk="1" latinLnBrk="0" hangingPunct="1">
        <a:lnSpc>
          <a:spcPct val="90000"/>
        </a:lnSpc>
        <a:spcBef>
          <a:spcPts val="500"/>
        </a:spcBef>
        <a:buFont typeface="Arial" panose="020B0604020202020204" pitchFamily="34" charset="0"/>
        <a:buChar char="•"/>
        <a:defRPr lang="en-US" sz="1200" kern="1200" dirty="0" smtClean="0">
          <a:solidFill>
            <a:schemeClr val="bg1"/>
          </a:solidFill>
          <a:latin typeface="+mn-lt"/>
          <a:ea typeface="+mn-ea"/>
          <a:cs typeface="+mn-cs"/>
        </a:defRPr>
      </a:lvl3pPr>
      <a:lvl4pPr marL="1600120" indent="-228588" algn="l" defTabSz="914355" rtl="0" eaLnBrk="1" latinLnBrk="0" hangingPunct="1">
        <a:lnSpc>
          <a:spcPct val="90000"/>
        </a:lnSpc>
        <a:spcBef>
          <a:spcPts val="500"/>
        </a:spcBef>
        <a:buFont typeface="Arial" panose="020B0604020202020204" pitchFamily="34" charset="0"/>
        <a:buChar char="•"/>
        <a:defRPr lang="en-US" sz="1200" kern="1200" dirty="0" smtClean="0">
          <a:solidFill>
            <a:schemeClr val="bg1"/>
          </a:solidFill>
          <a:latin typeface="+mn-lt"/>
          <a:ea typeface="+mn-ea"/>
          <a:cs typeface="+mn-cs"/>
        </a:defRPr>
      </a:lvl4pPr>
      <a:lvl5pPr marL="2057297" indent="-228588" algn="l" defTabSz="914355" rtl="0" eaLnBrk="1" latinLnBrk="0" hangingPunct="1">
        <a:lnSpc>
          <a:spcPct val="90000"/>
        </a:lnSpc>
        <a:spcBef>
          <a:spcPts val="500"/>
        </a:spcBef>
        <a:buFont typeface="Arial" panose="020B0604020202020204" pitchFamily="34" charset="0"/>
        <a:buChar char="•"/>
        <a:defRPr lang="en-US" sz="1200" kern="1200" dirty="0">
          <a:solidFill>
            <a:schemeClr val="bg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orient="horz" pos="64">
          <p15:clr>
            <a:srgbClr val="F26B43"/>
          </p15:clr>
        </p15:guide>
        <p15:guide id="4" orient="horz" pos="360">
          <p15:clr>
            <a:srgbClr val="F26B43"/>
          </p15:clr>
        </p15:guide>
        <p15:guide id="5" orient="horz" pos="529">
          <p15:clr>
            <a:srgbClr val="F26B43"/>
          </p15:clr>
        </p15:guide>
        <p15:guide id="6" orient="horz" pos="2957">
          <p15:clr>
            <a:srgbClr val="F26B43"/>
          </p15:clr>
        </p15:guide>
        <p15:guide id="8" pos="5585">
          <p15:clr>
            <a:srgbClr val="F26B43"/>
          </p15:clr>
        </p15:guide>
        <p15:guide id="9" pos="180">
          <p15:clr>
            <a:srgbClr val="F26B43"/>
          </p15:clr>
        </p15:guide>
        <p15:guide id="10" orient="horz" pos="3168">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E663A1-B469-4477-ACD8-AF6930245A32}"/>
              </a:ext>
            </a:extLst>
          </p:cNvPr>
          <p:cNvSpPr/>
          <p:nvPr userDrawn="1"/>
        </p:nvSpPr>
        <p:spPr>
          <a:xfrm>
            <a:off x="292098" y="2395468"/>
            <a:ext cx="2650475" cy="350737"/>
          </a:xfrm>
          <a:prstGeom prst="rect">
            <a:avLst/>
          </a:prstGeom>
        </p:spPr>
        <p:txBody>
          <a:bodyPr vert="horz" wrap="square" lIns="0" tIns="12065" rIns="0" bIns="0" rtlCol="0" anchor="ctr">
            <a:spAutoFit/>
          </a:bodyPr>
          <a:lstStyle/>
          <a:p>
            <a:pPr lvl="0"/>
            <a:r>
              <a:rPr lang="en-US" sz="2200" b="0" kern="0" baseline="0" dirty="0">
                <a:latin typeface="+mj-lt"/>
                <a:ea typeface="+mj-ea"/>
                <a:cs typeface="+mj-cs"/>
              </a:rPr>
              <a:t>Thank you</a:t>
            </a:r>
          </a:p>
        </p:txBody>
      </p:sp>
      <p:sp>
        <p:nvSpPr>
          <p:cNvPr id="7" name="object 5">
            <a:extLst>
              <a:ext uri="{FF2B5EF4-FFF2-40B4-BE49-F238E27FC236}">
                <a16:creationId xmlns:a16="http://schemas.microsoft.com/office/drawing/2014/main" id="{0722452D-299C-4935-8E11-CB749311D789}"/>
              </a:ext>
            </a:extLst>
          </p:cNvPr>
          <p:cNvSpPr txBox="1"/>
          <p:nvPr userDrawn="1"/>
        </p:nvSpPr>
        <p:spPr>
          <a:xfrm>
            <a:off x="291953" y="4927600"/>
            <a:ext cx="1902444" cy="107722"/>
          </a:xfrm>
          <a:prstGeom prst="rect">
            <a:avLst/>
          </a:prstGeom>
        </p:spPr>
        <p:txBody>
          <a:bodyPr vert="horz" wrap="none" lIns="0" tIns="0" rIns="0" bIns="0" rtlCol="0">
            <a:spAutoFit/>
          </a:bodyPr>
          <a:lstStyle/>
          <a:p>
            <a:pPr marL="5776">
              <a:lnSpc>
                <a:spcPct val="100000"/>
              </a:lnSpc>
              <a:spcBef>
                <a:spcPts val="45"/>
              </a:spcBef>
            </a:pPr>
            <a:r>
              <a:rPr sz="700" b="0" spc="-2" dirty="0">
                <a:solidFill>
                  <a:srgbClr val="E41165"/>
                </a:solidFill>
                <a:latin typeface="Calibri"/>
                <a:cs typeface="Calibri"/>
              </a:rPr>
              <a:t>Copyright</a:t>
            </a:r>
            <a:r>
              <a:rPr sz="700" b="0" spc="-7" dirty="0">
                <a:solidFill>
                  <a:srgbClr val="E41165"/>
                </a:solidFill>
                <a:latin typeface="Calibri"/>
                <a:cs typeface="Calibri"/>
              </a:rPr>
              <a:t> </a:t>
            </a:r>
            <a:r>
              <a:rPr sz="700" b="0" dirty="0">
                <a:solidFill>
                  <a:srgbClr val="E41165"/>
                </a:solidFill>
                <a:latin typeface="Calibri"/>
                <a:cs typeface="Calibri"/>
              </a:rPr>
              <a:t>©</a:t>
            </a:r>
            <a:r>
              <a:rPr sz="700" b="0" spc="-7" dirty="0">
                <a:solidFill>
                  <a:srgbClr val="E41165"/>
                </a:solidFill>
                <a:latin typeface="Calibri"/>
                <a:cs typeface="Calibri"/>
              </a:rPr>
              <a:t> </a:t>
            </a:r>
            <a:r>
              <a:rPr sz="700" b="0" dirty="0">
                <a:solidFill>
                  <a:srgbClr val="E41165"/>
                </a:solidFill>
                <a:latin typeface="Calibri"/>
                <a:cs typeface="Calibri"/>
              </a:rPr>
              <a:t>2021</a:t>
            </a:r>
            <a:r>
              <a:rPr sz="700" b="0" spc="-2" dirty="0">
                <a:solidFill>
                  <a:srgbClr val="E41165"/>
                </a:solidFill>
                <a:latin typeface="Calibri"/>
                <a:cs typeface="Calibri"/>
              </a:rPr>
              <a:t> Tata</a:t>
            </a:r>
            <a:r>
              <a:rPr sz="700" b="0" spc="-7" dirty="0">
                <a:solidFill>
                  <a:srgbClr val="E41165"/>
                </a:solidFill>
                <a:latin typeface="Calibri"/>
                <a:cs typeface="Calibri"/>
              </a:rPr>
              <a:t> </a:t>
            </a:r>
            <a:r>
              <a:rPr sz="700" b="0" spc="-2" dirty="0">
                <a:solidFill>
                  <a:srgbClr val="E41165"/>
                </a:solidFill>
                <a:latin typeface="Calibri"/>
                <a:cs typeface="Calibri"/>
              </a:rPr>
              <a:t>Consultancy</a:t>
            </a:r>
            <a:r>
              <a:rPr sz="700" b="0" spc="-7" dirty="0">
                <a:solidFill>
                  <a:srgbClr val="E41165"/>
                </a:solidFill>
                <a:latin typeface="Calibri"/>
                <a:cs typeface="Calibri"/>
              </a:rPr>
              <a:t> </a:t>
            </a:r>
            <a:r>
              <a:rPr sz="700" b="0" spc="-2" dirty="0">
                <a:solidFill>
                  <a:srgbClr val="E41165"/>
                </a:solidFill>
                <a:latin typeface="Calibri"/>
                <a:cs typeface="Calibri"/>
              </a:rPr>
              <a:t>Services Limited</a:t>
            </a:r>
            <a:endParaRPr sz="700" b="0" dirty="0">
              <a:solidFill>
                <a:srgbClr val="E41165"/>
              </a:solidFill>
              <a:latin typeface="Calibri"/>
              <a:cs typeface="Calibri"/>
            </a:endParaRPr>
          </a:p>
        </p:txBody>
      </p:sp>
      <p:pic>
        <p:nvPicPr>
          <p:cNvPr id="6" name="Graphic 5">
            <a:extLst>
              <a:ext uri="{FF2B5EF4-FFF2-40B4-BE49-F238E27FC236}">
                <a16:creationId xmlns:a16="http://schemas.microsoft.com/office/drawing/2014/main" id="{D1EE9218-C7DD-4E45-ACF2-8F5DB8A34D0C}"/>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7"/>
          </a:xfrm>
          <a:prstGeom prst="rect">
            <a:avLst/>
          </a:prstGeom>
        </p:spPr>
      </p:pic>
      <p:pic>
        <p:nvPicPr>
          <p:cNvPr id="8" name="Graphic 7">
            <a:extLst>
              <a:ext uri="{FF2B5EF4-FFF2-40B4-BE49-F238E27FC236}">
                <a16:creationId xmlns:a16="http://schemas.microsoft.com/office/drawing/2014/main" id="{94C0411F-9A6E-480C-B8B4-930C1206C5AA}"/>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2098" y="215972"/>
            <a:ext cx="1315104" cy="364021"/>
          </a:xfrm>
          <a:prstGeom prst="rect">
            <a:avLst/>
          </a:prstGeom>
        </p:spPr>
      </p:pic>
      <p:sp>
        <p:nvSpPr>
          <p:cNvPr id="9" name="Rectangle 8">
            <a:extLst>
              <a:ext uri="{FF2B5EF4-FFF2-40B4-BE49-F238E27FC236}">
                <a16:creationId xmlns:a16="http://schemas.microsoft.com/office/drawing/2014/main" id="{022E0E5C-42D9-44C3-89C1-D707CE9B147A}"/>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6831B4C3-D5FA-4A30-BE4D-5CDA923C786E}"/>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1F9BF62-AEA7-458C-8360-8B032A2CF622}"/>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F0EB9762-CAFF-4D0A-B818-46287453272F}"/>
              </a:ext>
            </a:extLst>
          </p:cNvPr>
          <p:cNvSpPr/>
          <p:nvPr userDrawn="1"/>
        </p:nvSpPr>
        <p:spPr>
          <a:xfrm>
            <a:off x="37301" y="63763"/>
            <a:ext cx="215112" cy="395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3420853070"/>
      </p:ext>
    </p:extLst>
  </p:cSld>
  <p:clrMap bg1="lt1" tx1="dk1" bg2="lt2" tx2="dk2" accent1="accent1" accent2="accent2" accent3="accent3" accent4="accent4" accent5="accent5" accent6="accent6" hlink="hlink" folHlink="folHlink"/>
  <p:sldLayoutIdLst>
    <p:sldLayoutId id="2147483856" r:id="rId1"/>
  </p:sldLayoutIdLst>
  <p:txStyles>
    <p:titleStyle>
      <a:lvl1pPr algn="l" defTabSz="914400" rtl="0" eaLnBrk="1" latinLnBrk="0" hangingPunct="1">
        <a:lnSpc>
          <a:spcPct val="100000"/>
        </a:lnSpc>
        <a:spcBef>
          <a:spcPct val="0"/>
        </a:spcBef>
        <a:buNone/>
        <a:defRPr lang="en-US" sz="2200" b="0" i="0" kern="0" spc="-5" baseline="0" dirty="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smtClean="0">
          <a:solidFill>
            <a:srgbClr val="E41165"/>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5" pos="180">
          <p15:clr>
            <a:srgbClr val="F26B43"/>
          </p15:clr>
        </p15:guide>
        <p15:guide id="6" pos="5580">
          <p15:clr>
            <a:srgbClr val="F26B43"/>
          </p15:clr>
        </p15:guide>
        <p15:guide id="7" orient="horz" pos="1620"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4E41C23-2A04-440A-A439-8B36022F5942}"/>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sp>
        <p:nvSpPr>
          <p:cNvPr id="2" name="Title Placeholder 1">
            <a:extLst>
              <a:ext uri="{FF2B5EF4-FFF2-40B4-BE49-F238E27FC236}">
                <a16:creationId xmlns:a16="http://schemas.microsoft.com/office/drawing/2014/main" id="{CCADBEFC-FA18-4CB3-8943-7B03BFC04162}"/>
              </a:ext>
            </a:extLst>
          </p:cNvPr>
          <p:cNvSpPr>
            <a:spLocks noGrp="1"/>
          </p:cNvSpPr>
          <p:nvPr>
            <p:ph type="title"/>
          </p:nvPr>
        </p:nvSpPr>
        <p:spPr>
          <a:xfrm>
            <a:off x="192992" y="107915"/>
            <a:ext cx="7886195" cy="553027"/>
          </a:xfrm>
          <a:prstGeom prst="rect">
            <a:avLst/>
          </a:prstGeom>
        </p:spPr>
        <p:txBody>
          <a:bodyPr vert="horz" lIns="91440" tIns="45720" rIns="91440" bIns="45720" rtlCol="0" anchor="t">
            <a:noAutofit/>
          </a:bodyPr>
          <a:lstStyle/>
          <a:p>
            <a:pPr lvl="0"/>
            <a:r>
              <a:rPr lang="en-US" dirty="0"/>
              <a:t>Click to edit Master title style</a:t>
            </a:r>
          </a:p>
        </p:txBody>
      </p:sp>
      <p:sp>
        <p:nvSpPr>
          <p:cNvPr id="3" name="Text Placeholder 2">
            <a:extLst>
              <a:ext uri="{FF2B5EF4-FFF2-40B4-BE49-F238E27FC236}">
                <a16:creationId xmlns:a16="http://schemas.microsoft.com/office/drawing/2014/main" id="{AE230D6D-B7EA-4150-94B2-C963D98EB6B3}"/>
              </a:ext>
            </a:extLst>
          </p:cNvPr>
          <p:cNvSpPr>
            <a:spLocks noGrp="1"/>
          </p:cNvSpPr>
          <p:nvPr>
            <p:ph type="body" idx="1"/>
          </p:nvPr>
        </p:nvSpPr>
        <p:spPr>
          <a:xfrm>
            <a:off x="293665" y="839933"/>
            <a:ext cx="8572737" cy="3263034"/>
          </a:xfrm>
          <a:prstGeom prst="rect">
            <a:avLst/>
          </a:prstGeom>
        </p:spPr>
        <p:txBody>
          <a:bodyPr vert="horz" lIns="0" tIns="45720" rIns="0" bIns="45720" rtlCol="0">
            <a:normAutofit/>
          </a:bodyPr>
          <a:lstStyle/>
          <a:p>
            <a:pPr marL="171442" lvl="0" indent="-171442">
              <a:buClr>
                <a:srgbClr val="F03782"/>
              </a:buClr>
            </a:pPr>
            <a:r>
              <a:rPr lang="en-US" dirty="0"/>
              <a:t>Click to edit Master text styles</a:t>
            </a:r>
          </a:p>
          <a:p>
            <a:pPr marL="379354" lvl="1" indent="-171442">
              <a:buClr>
                <a:srgbClr val="F03782"/>
              </a:buClr>
              <a:buFont typeface="Symbol" panose="05050102010706020507" pitchFamily="18" charset="2"/>
              <a:buChar char="-"/>
            </a:pPr>
            <a:r>
              <a:rPr lang="en-US" dirty="0"/>
              <a:t>Second level</a:t>
            </a:r>
          </a:p>
          <a:p>
            <a:pPr marL="587264" lvl="2" indent="-171442">
              <a:buClr>
                <a:srgbClr val="F03782"/>
              </a:buClr>
            </a:pPr>
            <a:r>
              <a:rPr lang="en-US" dirty="0"/>
              <a:t>Third level</a:t>
            </a:r>
          </a:p>
          <a:p>
            <a:pPr marL="795176" lvl="3" indent="-171442">
              <a:buClr>
                <a:srgbClr val="F03782"/>
              </a:buClr>
              <a:buFont typeface="Courier New" panose="02070309020205020404" pitchFamily="49" charset="0"/>
              <a:buChar char="o"/>
            </a:pPr>
            <a:r>
              <a:rPr lang="en-US" dirty="0"/>
              <a:t>Fourth level</a:t>
            </a:r>
          </a:p>
          <a:p>
            <a:pPr marL="1003088" lvl="4" indent="-171442">
              <a:buClr>
                <a:srgbClr val="F03782"/>
              </a:buClr>
            </a:pPr>
            <a:r>
              <a:rPr lang="en-US" dirty="0"/>
              <a:t>Fifth level</a:t>
            </a:r>
          </a:p>
        </p:txBody>
      </p:sp>
      <p:cxnSp>
        <p:nvCxnSpPr>
          <p:cNvPr id="25" name="Straight Connector 24">
            <a:extLst>
              <a:ext uri="{FF2B5EF4-FFF2-40B4-BE49-F238E27FC236}">
                <a16:creationId xmlns:a16="http://schemas.microsoft.com/office/drawing/2014/main" id="{2062E987-DCEA-4D36-A8D6-3A4C817A4EDF}"/>
              </a:ext>
            </a:extLst>
          </p:cNvPr>
          <p:cNvCxnSpPr/>
          <p:nvPr userDrawn="1"/>
        </p:nvCxnSpPr>
        <p:spPr>
          <a:xfrm>
            <a:off x="4565002" y="4942596"/>
            <a:ext cx="0" cy="127170"/>
          </a:xfrm>
          <a:prstGeom prst="line">
            <a:avLst/>
          </a:prstGeom>
          <a:ln>
            <a:solidFill>
              <a:srgbClr val="808285"/>
            </a:solidFill>
          </a:ln>
        </p:spPr>
        <p:style>
          <a:lnRef idx="1">
            <a:schemeClr val="accent1"/>
          </a:lnRef>
          <a:fillRef idx="0">
            <a:schemeClr val="accent1"/>
          </a:fillRef>
          <a:effectRef idx="0">
            <a:schemeClr val="accent1"/>
          </a:effectRef>
          <a:fontRef idx="minor">
            <a:schemeClr val="tx1"/>
          </a:fontRef>
        </p:style>
      </p:cxnSp>
      <p:sp>
        <p:nvSpPr>
          <p:cNvPr id="26" name="Footer Placeholder 25">
            <a:extLst>
              <a:ext uri="{FF2B5EF4-FFF2-40B4-BE49-F238E27FC236}">
                <a16:creationId xmlns:a16="http://schemas.microsoft.com/office/drawing/2014/main" id="{6AC0F397-9BF6-4594-946F-74C8A8FA0175}"/>
              </a:ext>
            </a:extLst>
          </p:cNvPr>
          <p:cNvSpPr>
            <a:spLocks noGrp="1"/>
          </p:cNvSpPr>
          <p:nvPr>
            <p:ph type="ftr" sz="quarter" idx="3"/>
          </p:nvPr>
        </p:nvSpPr>
        <p:spPr>
          <a:xfrm>
            <a:off x="4581524" y="4942596"/>
            <a:ext cx="1876425" cy="127170"/>
          </a:xfrm>
          <a:prstGeom prst="rect">
            <a:avLst/>
          </a:prstGeom>
        </p:spPr>
        <p:txBody>
          <a:bodyPr vert="horz" lIns="64008" tIns="45720" rIns="91440" bIns="45720" rtlCol="0" anchor="ctr"/>
          <a:lstStyle>
            <a:lvl1pPr>
              <a:defRPr lang="en-US" sz="700">
                <a:solidFill>
                  <a:schemeClr val="tx1">
                    <a:lumMod val="75000"/>
                    <a:lumOff val="25000"/>
                  </a:schemeClr>
                </a:solidFill>
              </a:defRPr>
            </a:lvl1pPr>
          </a:lstStyle>
          <a:p>
            <a:r>
              <a:rPr lang="en-US" dirty="0"/>
              <a:t>TCS Confidential</a:t>
            </a:r>
          </a:p>
        </p:txBody>
      </p:sp>
      <p:sp>
        <p:nvSpPr>
          <p:cNvPr id="28" name="Rectangle 71">
            <a:extLst>
              <a:ext uri="{FF2B5EF4-FFF2-40B4-BE49-F238E27FC236}">
                <a16:creationId xmlns:a16="http://schemas.microsoft.com/office/drawing/2014/main" id="{D6FF4C5E-6B0C-4334-B3AE-3C2ABAF43B4C}"/>
              </a:ext>
            </a:extLst>
          </p:cNvPr>
          <p:cNvSpPr txBox="1">
            <a:spLocks noChangeArrowheads="1"/>
          </p:cNvSpPr>
          <p:nvPr userDrawn="1"/>
        </p:nvSpPr>
        <p:spPr bwMode="auto">
          <a:xfrm>
            <a:off x="4299348" y="4942596"/>
            <a:ext cx="300588" cy="127170"/>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sz="700" noProof="0" smtClean="0"/>
              <a:pPr lvl="0"/>
              <a:t>‹#›</a:t>
            </a:fld>
            <a:r>
              <a:rPr lang="en-US" sz="700" noProof="0" dirty="0"/>
              <a:t> </a:t>
            </a:r>
          </a:p>
        </p:txBody>
      </p:sp>
      <p:cxnSp>
        <p:nvCxnSpPr>
          <p:cNvPr id="29" name="Straight Connector 28">
            <a:extLst>
              <a:ext uri="{FF2B5EF4-FFF2-40B4-BE49-F238E27FC236}">
                <a16:creationId xmlns:a16="http://schemas.microsoft.com/office/drawing/2014/main" id="{F6F403C3-AECA-43E3-B70F-8CE8C20C79F8}"/>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DB6FADE-9B8F-4183-95D8-36CAA23AE3F3}"/>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4752" y="4742464"/>
            <a:ext cx="1030408" cy="285217"/>
          </a:xfrm>
          <a:prstGeom prst="rect">
            <a:avLst/>
          </a:prstGeom>
        </p:spPr>
      </p:pic>
      <p:sp>
        <p:nvSpPr>
          <p:cNvPr id="6" name="TextBox 5">
            <a:extLst>
              <a:ext uri="{FF2B5EF4-FFF2-40B4-BE49-F238E27FC236}">
                <a16:creationId xmlns:a16="http://schemas.microsoft.com/office/drawing/2014/main" id="{D3AF0D48-F837-443A-B742-FA8AFEE7A4BD}"/>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pic>
        <p:nvPicPr>
          <p:cNvPr id="16" name="Picture 12">
            <a:extLst>
              <a:ext uri="{FF2B5EF4-FFF2-40B4-BE49-F238E27FC236}">
                <a16:creationId xmlns:a16="http://schemas.microsoft.com/office/drawing/2014/main" id="{0A546CE0-DB7F-4056-8F41-AAB273C1EF5E}"/>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62479" y="4935086"/>
            <a:ext cx="903923" cy="118872"/>
          </a:xfrm>
          <a:prstGeom prst="rect">
            <a:avLst/>
          </a:prstGeom>
        </p:spPr>
      </p:pic>
      <p:sp>
        <p:nvSpPr>
          <p:cNvPr id="13" name="Rectangle 12">
            <a:extLst>
              <a:ext uri="{FF2B5EF4-FFF2-40B4-BE49-F238E27FC236}">
                <a16:creationId xmlns:a16="http://schemas.microsoft.com/office/drawing/2014/main" id="{E5AFFEEF-BA33-4360-BE60-2A11102F0184}"/>
              </a:ext>
            </a:extLst>
          </p:cNvPr>
          <p:cNvSpPr/>
          <p:nvPr userDrawn="1"/>
        </p:nvSpPr>
        <p:spPr>
          <a:xfrm>
            <a:off x="37301" y="63763"/>
            <a:ext cx="215112" cy="395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2488901210"/>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Lst>
  <p:hf sldNum="0" hdr="0" dt="0"/>
  <p:txStyles>
    <p:titleStyle>
      <a:lvl1pPr algn="l" defTabSz="914355" rtl="0" eaLnBrk="1" latinLnBrk="0" hangingPunct="1">
        <a:lnSpc>
          <a:spcPct val="90000"/>
        </a:lnSpc>
        <a:spcBef>
          <a:spcPct val="0"/>
        </a:spcBef>
        <a:buNone/>
        <a:defRPr lang="en-US" sz="2100" b="0" kern="0" baseline="0" dirty="0">
          <a:solidFill>
            <a:srgbClr val="E41165"/>
          </a:solidFill>
          <a:latin typeface="+mj-lt"/>
          <a:ea typeface="+mj-ea"/>
          <a:cs typeface="+mj-cs"/>
        </a:defRPr>
      </a:lvl1pPr>
    </p:titleStyle>
    <p:bodyStyle>
      <a:lvl1pPr marL="228588" indent="-228588" algn="l" defTabSz="914355" rtl="0" eaLnBrk="1" latinLnBrk="0" hangingPunct="1">
        <a:lnSpc>
          <a:spcPct val="90000"/>
        </a:lnSpc>
        <a:spcBef>
          <a:spcPts val="1000"/>
        </a:spcBef>
        <a:buClr>
          <a:srgbClr val="E41165"/>
        </a:buClr>
        <a:buFont typeface="Arial" panose="020B0604020202020204" pitchFamily="34" charset="0"/>
        <a:buChar char="•"/>
        <a:defRPr lang="en-US" sz="1200" kern="1200" smtClean="0">
          <a:solidFill>
            <a:schemeClr val="tx1"/>
          </a:solidFill>
          <a:latin typeface="+mn-lt"/>
          <a:ea typeface="+mn-ea"/>
          <a:cs typeface="+mn-cs"/>
        </a:defRPr>
      </a:lvl1pPr>
      <a:lvl2pPr marL="685766"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smtClean="0">
          <a:solidFill>
            <a:schemeClr val="tx1"/>
          </a:solidFill>
          <a:latin typeface="+mn-lt"/>
          <a:ea typeface="+mn-ea"/>
          <a:cs typeface="+mn-cs"/>
        </a:defRPr>
      </a:lvl2pPr>
      <a:lvl3pPr marL="1142944"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smtClean="0">
          <a:solidFill>
            <a:schemeClr val="tx1"/>
          </a:solidFill>
          <a:latin typeface="+mn-lt"/>
          <a:ea typeface="+mn-ea"/>
          <a:cs typeface="+mn-cs"/>
        </a:defRPr>
      </a:lvl3pPr>
      <a:lvl4pPr marL="1600120"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smtClean="0">
          <a:solidFill>
            <a:schemeClr val="tx1"/>
          </a:solidFill>
          <a:latin typeface="+mn-lt"/>
          <a:ea typeface="+mn-ea"/>
          <a:cs typeface="+mn-cs"/>
        </a:defRPr>
      </a:lvl4pPr>
      <a:lvl5pPr marL="2057297"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a:solidFill>
            <a:schemeClr val="tx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orient="horz" pos="64">
          <p15:clr>
            <a:srgbClr val="F26B43"/>
          </p15:clr>
        </p15:guide>
        <p15:guide id="4" orient="horz" pos="418">
          <p15:clr>
            <a:srgbClr val="F26B43"/>
          </p15:clr>
        </p15:guide>
        <p15:guide id="5" orient="horz" pos="529">
          <p15:clr>
            <a:srgbClr val="F26B43"/>
          </p15:clr>
        </p15:guide>
        <p15:guide id="6" orient="horz" pos="2957">
          <p15:clr>
            <a:srgbClr val="F26B43"/>
          </p15:clr>
        </p15:guide>
        <p15:guide id="8" pos="5585">
          <p15:clr>
            <a:srgbClr val="F26B43"/>
          </p15:clr>
        </p15:guide>
        <p15:guide id="9" pos="180">
          <p15:clr>
            <a:srgbClr val="F26B43"/>
          </p15:clr>
        </p15:guide>
        <p15:guide id="10" orient="horz" pos="3168">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ADBEFC-FA18-4CB3-8943-7B03BFC04162}"/>
              </a:ext>
            </a:extLst>
          </p:cNvPr>
          <p:cNvSpPr>
            <a:spLocks noGrp="1"/>
          </p:cNvSpPr>
          <p:nvPr>
            <p:ph type="title"/>
          </p:nvPr>
        </p:nvSpPr>
        <p:spPr>
          <a:xfrm>
            <a:off x="192993" y="107916"/>
            <a:ext cx="7886195" cy="553027"/>
          </a:xfrm>
          <a:prstGeom prst="rect">
            <a:avLst/>
          </a:prstGeom>
        </p:spPr>
        <p:txBody>
          <a:bodyPr vert="horz" lIns="91440" tIns="45720" rIns="91440" bIns="45720" rtlCol="0" anchor="t">
            <a:noAutofit/>
          </a:bodyPr>
          <a:lstStyle/>
          <a:p>
            <a:pPr lvl="0"/>
            <a:r>
              <a:rPr lang="en-US" dirty="0"/>
              <a:t>Click to edit Master title style</a:t>
            </a:r>
          </a:p>
        </p:txBody>
      </p:sp>
      <p:sp>
        <p:nvSpPr>
          <p:cNvPr id="3" name="Text Placeholder 2">
            <a:extLst>
              <a:ext uri="{FF2B5EF4-FFF2-40B4-BE49-F238E27FC236}">
                <a16:creationId xmlns:a16="http://schemas.microsoft.com/office/drawing/2014/main" id="{AE230D6D-B7EA-4150-94B2-C963D98EB6B3}"/>
              </a:ext>
            </a:extLst>
          </p:cNvPr>
          <p:cNvSpPr>
            <a:spLocks noGrp="1"/>
          </p:cNvSpPr>
          <p:nvPr>
            <p:ph type="body" idx="1"/>
          </p:nvPr>
        </p:nvSpPr>
        <p:spPr>
          <a:xfrm>
            <a:off x="284562" y="839933"/>
            <a:ext cx="8572737" cy="3263034"/>
          </a:xfrm>
          <a:prstGeom prst="rect">
            <a:avLst/>
          </a:prstGeom>
        </p:spPr>
        <p:txBody>
          <a:bodyPr vert="horz" lIns="0" tIns="45720" rIns="0" bIns="45720" rtlCol="0">
            <a:normAutofit/>
          </a:bodyPr>
          <a:lstStyle/>
          <a:p>
            <a:pPr marL="171438" lvl="0" indent="-171438">
              <a:buClr>
                <a:srgbClr val="F03782"/>
              </a:buClr>
            </a:pPr>
            <a:r>
              <a:rPr lang="en-US" dirty="0"/>
              <a:t>Click to edit Master text styles</a:t>
            </a:r>
          </a:p>
          <a:p>
            <a:pPr marL="379345" lvl="1" indent="-171438">
              <a:buClr>
                <a:srgbClr val="F03782"/>
              </a:buClr>
              <a:buFont typeface="Symbol" panose="05050102010706020507" pitchFamily="18" charset="2"/>
              <a:buChar char="-"/>
            </a:pPr>
            <a:r>
              <a:rPr lang="en-US" dirty="0"/>
              <a:t>Second level</a:t>
            </a:r>
          </a:p>
          <a:p>
            <a:pPr marL="587249" lvl="2" indent="-171438">
              <a:buClr>
                <a:srgbClr val="F03782"/>
              </a:buClr>
            </a:pPr>
            <a:r>
              <a:rPr lang="en-US" dirty="0"/>
              <a:t>Third level</a:t>
            </a:r>
          </a:p>
          <a:p>
            <a:pPr marL="795156" lvl="3" indent="-171438">
              <a:buClr>
                <a:srgbClr val="F03782"/>
              </a:buClr>
              <a:buFont typeface="Courier New" panose="02070309020205020404" pitchFamily="49" charset="0"/>
              <a:buChar char="o"/>
            </a:pPr>
            <a:r>
              <a:rPr lang="en-US" dirty="0"/>
              <a:t>Fourth level</a:t>
            </a:r>
          </a:p>
          <a:p>
            <a:pPr marL="1003063" lvl="4" indent="-171438">
              <a:buClr>
                <a:srgbClr val="F03782"/>
              </a:buClr>
            </a:pPr>
            <a:r>
              <a:rPr lang="en-US" dirty="0"/>
              <a:t>Fifth level</a:t>
            </a:r>
          </a:p>
        </p:txBody>
      </p:sp>
      <p:cxnSp>
        <p:nvCxnSpPr>
          <p:cNvPr id="25" name="Straight Connector 24">
            <a:extLst>
              <a:ext uri="{FF2B5EF4-FFF2-40B4-BE49-F238E27FC236}">
                <a16:creationId xmlns:a16="http://schemas.microsoft.com/office/drawing/2014/main" id="{2062E987-DCEA-4D36-A8D6-3A4C817A4EDF}"/>
              </a:ext>
            </a:extLst>
          </p:cNvPr>
          <p:cNvCxnSpPr/>
          <p:nvPr userDrawn="1"/>
        </p:nvCxnSpPr>
        <p:spPr>
          <a:xfrm>
            <a:off x="4565002" y="4933493"/>
            <a:ext cx="0" cy="1271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ooter Placeholder 25">
            <a:extLst>
              <a:ext uri="{FF2B5EF4-FFF2-40B4-BE49-F238E27FC236}">
                <a16:creationId xmlns:a16="http://schemas.microsoft.com/office/drawing/2014/main" id="{6AC0F397-9BF6-4594-946F-74C8A8FA0175}"/>
              </a:ext>
            </a:extLst>
          </p:cNvPr>
          <p:cNvSpPr>
            <a:spLocks noGrp="1"/>
          </p:cNvSpPr>
          <p:nvPr>
            <p:ph type="ftr" sz="quarter" idx="3"/>
          </p:nvPr>
        </p:nvSpPr>
        <p:spPr>
          <a:xfrm>
            <a:off x="4581524" y="4936527"/>
            <a:ext cx="1876425" cy="127170"/>
          </a:xfrm>
          <a:prstGeom prst="rect">
            <a:avLst/>
          </a:prstGeom>
        </p:spPr>
        <p:txBody>
          <a:bodyPr vert="horz" lIns="64008" tIns="45720" rIns="91440" bIns="45720" rtlCol="0" anchor="ctr"/>
          <a:lstStyle>
            <a:lvl1pPr>
              <a:defRPr lang="en-US" sz="700">
                <a:solidFill>
                  <a:schemeClr val="bg1"/>
                </a:solidFill>
              </a:defRPr>
            </a:lvl1pPr>
          </a:lstStyle>
          <a:p>
            <a:r>
              <a:rPr lang="en-US" dirty="0"/>
              <a:t>TCS Confidential</a:t>
            </a:r>
          </a:p>
        </p:txBody>
      </p:sp>
      <p:sp>
        <p:nvSpPr>
          <p:cNvPr id="28" name="Rectangle 71">
            <a:extLst>
              <a:ext uri="{FF2B5EF4-FFF2-40B4-BE49-F238E27FC236}">
                <a16:creationId xmlns:a16="http://schemas.microsoft.com/office/drawing/2014/main" id="{D6FF4C5E-6B0C-4334-B3AE-3C2ABAF43B4C}"/>
              </a:ext>
            </a:extLst>
          </p:cNvPr>
          <p:cNvSpPr txBox="1">
            <a:spLocks noChangeArrowheads="1"/>
          </p:cNvSpPr>
          <p:nvPr userDrawn="1"/>
        </p:nvSpPr>
        <p:spPr bwMode="auto">
          <a:xfrm>
            <a:off x="4299348" y="4936527"/>
            <a:ext cx="300588" cy="127170"/>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sz="700" noProof="0" smtClean="0">
                <a:solidFill>
                  <a:schemeClr val="bg1"/>
                </a:solidFill>
              </a:rPr>
              <a:pPr lvl="0"/>
              <a:t>‹#›</a:t>
            </a:fld>
            <a:r>
              <a:rPr lang="en-US" sz="700" noProof="0" dirty="0">
                <a:solidFill>
                  <a:schemeClr val="bg1"/>
                </a:solidFill>
              </a:rPr>
              <a:t> </a:t>
            </a:r>
          </a:p>
        </p:txBody>
      </p:sp>
      <p:pic>
        <p:nvPicPr>
          <p:cNvPr id="16" name="Picture 12">
            <a:extLst>
              <a:ext uri="{FF2B5EF4-FFF2-40B4-BE49-F238E27FC236}">
                <a16:creationId xmlns:a16="http://schemas.microsoft.com/office/drawing/2014/main" id="{0DC637A5-44CF-488B-B0CF-95D6258B43CD}"/>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7962480" y="4938121"/>
            <a:ext cx="903923" cy="118872"/>
          </a:xfrm>
          <a:prstGeom prst="rect">
            <a:avLst/>
          </a:prstGeom>
        </p:spPr>
      </p:pic>
      <p:sp>
        <p:nvSpPr>
          <p:cNvPr id="18" name="Rectangle 17">
            <a:extLst>
              <a:ext uri="{FF2B5EF4-FFF2-40B4-BE49-F238E27FC236}">
                <a16:creationId xmlns:a16="http://schemas.microsoft.com/office/drawing/2014/main" id="{F96B849F-0F60-4E8F-BA8E-E91C2BE0ED3F}"/>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9" name="Straight Connector 18">
            <a:extLst>
              <a:ext uri="{FF2B5EF4-FFF2-40B4-BE49-F238E27FC236}">
                <a16:creationId xmlns:a16="http://schemas.microsoft.com/office/drawing/2014/main" id="{2BB49C25-A889-40F6-B435-4920BCF97B82}"/>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E09A9F-6EB0-438C-A1AF-E44A166E116F}"/>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2A06B8FF-CF61-4E23-AD6E-7102A245AB65}"/>
              </a:ext>
            </a:extLst>
          </p:cNvPr>
          <p:cNvSpPr/>
          <p:nvPr userDrawn="1"/>
        </p:nvSpPr>
        <p:spPr>
          <a:xfrm>
            <a:off x="37301" y="63763"/>
            <a:ext cx="215112" cy="3956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pic>
        <p:nvPicPr>
          <p:cNvPr id="5" name="Picture 4" descr="A picture containing text&#10;&#10;Description automatically generated">
            <a:extLst>
              <a:ext uri="{FF2B5EF4-FFF2-40B4-BE49-F238E27FC236}">
                <a16:creationId xmlns:a16="http://schemas.microsoft.com/office/drawing/2014/main" id="{07A11C02-8B49-854A-BFC0-80AF3206134A}"/>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290384" y="4758331"/>
            <a:ext cx="1220400" cy="274100"/>
          </a:xfrm>
          <a:prstGeom prst="rect">
            <a:avLst/>
          </a:prstGeom>
        </p:spPr>
      </p:pic>
    </p:spTree>
    <p:extLst>
      <p:ext uri="{BB962C8B-B14F-4D97-AF65-F5344CB8AC3E}">
        <p14:creationId xmlns:p14="http://schemas.microsoft.com/office/powerpoint/2010/main" val="1465069122"/>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8" r:id="rId4"/>
  </p:sldLayoutIdLst>
  <p:hf sldNum="0" hdr="0" dt="0"/>
  <p:txStyles>
    <p:titleStyle>
      <a:lvl1pPr algn="l" defTabSz="914333" rtl="0" eaLnBrk="1" latinLnBrk="0" hangingPunct="1">
        <a:lnSpc>
          <a:spcPct val="90000"/>
        </a:lnSpc>
        <a:spcBef>
          <a:spcPct val="0"/>
        </a:spcBef>
        <a:buNone/>
        <a:defRPr lang="en-US" sz="2100" b="0" kern="0" baseline="0" dirty="0">
          <a:solidFill>
            <a:schemeClr val="bg1"/>
          </a:solidFill>
          <a:latin typeface="+mj-lt"/>
          <a:ea typeface="+mj-ea"/>
          <a:cs typeface="+mj-cs"/>
        </a:defRPr>
      </a:lvl1pPr>
    </p:titleStyle>
    <p:bodyStyle>
      <a:lvl1pPr marL="228582" indent="-228582" algn="l" defTabSz="914333" rtl="0" eaLnBrk="1" latinLnBrk="0" hangingPunct="1">
        <a:lnSpc>
          <a:spcPct val="90000"/>
        </a:lnSpc>
        <a:spcBef>
          <a:spcPts val="1000"/>
        </a:spcBef>
        <a:buClr>
          <a:srgbClr val="E41165"/>
        </a:buClr>
        <a:buFont typeface="Arial" panose="020B0604020202020204" pitchFamily="34" charset="0"/>
        <a:buChar char="•"/>
        <a:defRPr lang="en-US" sz="1200" kern="1200" smtClean="0">
          <a:solidFill>
            <a:schemeClr val="bg1"/>
          </a:solidFill>
          <a:latin typeface="+mn-lt"/>
          <a:ea typeface="+mn-ea"/>
          <a:cs typeface="+mn-cs"/>
        </a:defRPr>
      </a:lvl1pPr>
      <a:lvl2pPr marL="685749" indent="-228582" algn="l" defTabSz="914333" rtl="0" eaLnBrk="1" latinLnBrk="0" hangingPunct="1">
        <a:lnSpc>
          <a:spcPct val="90000"/>
        </a:lnSpc>
        <a:spcBef>
          <a:spcPts val="500"/>
        </a:spcBef>
        <a:buClr>
          <a:srgbClr val="E41165"/>
        </a:buClr>
        <a:buFont typeface="Arial" panose="020B0604020202020204" pitchFamily="34" charset="0"/>
        <a:buChar char="•"/>
        <a:defRPr lang="en-US" sz="1200" kern="1200" dirty="0" smtClean="0">
          <a:solidFill>
            <a:schemeClr val="bg1"/>
          </a:solidFill>
          <a:latin typeface="+mn-lt"/>
          <a:ea typeface="+mn-ea"/>
          <a:cs typeface="+mn-cs"/>
        </a:defRPr>
      </a:lvl2pPr>
      <a:lvl3pPr marL="1142915" indent="-228582" algn="l" defTabSz="914333" rtl="0" eaLnBrk="1" latinLnBrk="0" hangingPunct="1">
        <a:lnSpc>
          <a:spcPct val="90000"/>
        </a:lnSpc>
        <a:spcBef>
          <a:spcPts val="500"/>
        </a:spcBef>
        <a:buFont typeface="Arial" panose="020B0604020202020204" pitchFamily="34" charset="0"/>
        <a:buChar char="•"/>
        <a:defRPr lang="en-US" sz="1200" kern="1200" dirty="0" smtClean="0">
          <a:solidFill>
            <a:schemeClr val="bg1"/>
          </a:solidFill>
          <a:latin typeface="+mn-lt"/>
          <a:ea typeface="+mn-ea"/>
          <a:cs typeface="+mn-cs"/>
        </a:defRPr>
      </a:lvl3pPr>
      <a:lvl4pPr marL="1600080" indent="-228582" algn="l" defTabSz="914333" rtl="0" eaLnBrk="1" latinLnBrk="0" hangingPunct="1">
        <a:lnSpc>
          <a:spcPct val="90000"/>
        </a:lnSpc>
        <a:spcBef>
          <a:spcPts val="500"/>
        </a:spcBef>
        <a:buFont typeface="Arial" panose="020B0604020202020204" pitchFamily="34" charset="0"/>
        <a:buChar char="•"/>
        <a:defRPr lang="en-US" sz="1200" kern="1200" dirty="0" smtClean="0">
          <a:solidFill>
            <a:schemeClr val="bg1"/>
          </a:solidFill>
          <a:latin typeface="+mn-lt"/>
          <a:ea typeface="+mn-ea"/>
          <a:cs typeface="+mn-cs"/>
        </a:defRPr>
      </a:lvl4pPr>
      <a:lvl5pPr marL="2057246" indent="-228582" algn="l" defTabSz="914333" rtl="0" eaLnBrk="1" latinLnBrk="0" hangingPunct="1">
        <a:lnSpc>
          <a:spcPct val="90000"/>
        </a:lnSpc>
        <a:spcBef>
          <a:spcPts val="500"/>
        </a:spcBef>
        <a:buFont typeface="Arial" panose="020B0604020202020204" pitchFamily="34" charset="0"/>
        <a:buChar char="•"/>
        <a:defRPr lang="en-US" sz="1200" kern="1200" dirty="0">
          <a:solidFill>
            <a:schemeClr val="bg1"/>
          </a:solidFill>
          <a:latin typeface="+mn-lt"/>
          <a:ea typeface="+mn-ea"/>
          <a:cs typeface="+mn-cs"/>
        </a:defRPr>
      </a:lvl5pPr>
      <a:lvl6pPr marL="2514411" indent="-228582" algn="l" defTabSz="9143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2" algn="l" defTabSz="9143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2" algn="l" defTabSz="9143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09" indent="-228582" algn="l" defTabSz="91433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8" algn="l" defTabSz="914333" rtl="0" eaLnBrk="1" latinLnBrk="0" hangingPunct="1">
        <a:defRPr sz="1800" kern="1200">
          <a:solidFill>
            <a:schemeClr val="tx1"/>
          </a:solidFill>
          <a:latin typeface="+mn-lt"/>
          <a:ea typeface="+mn-ea"/>
          <a:cs typeface="+mn-cs"/>
        </a:defRPr>
      </a:lvl4pPr>
      <a:lvl5pPr marL="1828664" algn="l" defTabSz="914333" rtl="0" eaLnBrk="1" latinLnBrk="0" hangingPunct="1">
        <a:defRPr sz="1800" kern="1200">
          <a:solidFill>
            <a:schemeClr val="tx1"/>
          </a:solidFill>
          <a:latin typeface="+mn-lt"/>
          <a:ea typeface="+mn-ea"/>
          <a:cs typeface="+mn-cs"/>
        </a:defRPr>
      </a:lvl5pPr>
      <a:lvl6pPr marL="2285829" algn="l" defTabSz="914333" rtl="0" eaLnBrk="1" latinLnBrk="0" hangingPunct="1">
        <a:defRPr sz="1800" kern="1200">
          <a:solidFill>
            <a:schemeClr val="tx1"/>
          </a:solidFill>
          <a:latin typeface="+mn-lt"/>
          <a:ea typeface="+mn-ea"/>
          <a:cs typeface="+mn-cs"/>
        </a:defRPr>
      </a:lvl6pPr>
      <a:lvl7pPr marL="2742995" algn="l" defTabSz="914333" rtl="0" eaLnBrk="1" latinLnBrk="0" hangingPunct="1">
        <a:defRPr sz="1800" kern="1200">
          <a:solidFill>
            <a:schemeClr val="tx1"/>
          </a:solidFill>
          <a:latin typeface="+mn-lt"/>
          <a:ea typeface="+mn-ea"/>
          <a:cs typeface="+mn-cs"/>
        </a:defRPr>
      </a:lvl7pPr>
      <a:lvl8pPr marL="3200160" algn="l" defTabSz="914333" rtl="0" eaLnBrk="1" latinLnBrk="0" hangingPunct="1">
        <a:defRPr sz="1800" kern="1200">
          <a:solidFill>
            <a:schemeClr val="tx1"/>
          </a:solidFill>
          <a:latin typeface="+mn-lt"/>
          <a:ea typeface="+mn-ea"/>
          <a:cs typeface="+mn-cs"/>
        </a:defRPr>
      </a:lvl8pPr>
      <a:lvl9pPr marL="3657326"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85">
          <p15:clr>
            <a:srgbClr val="F26B43"/>
          </p15:clr>
        </p15:guide>
        <p15:guide id="4" orient="horz" pos="557">
          <p15:clr>
            <a:srgbClr val="F26B43"/>
          </p15:clr>
        </p15:guide>
        <p15:guide id="5" orient="horz" pos="705">
          <p15:clr>
            <a:srgbClr val="F26B43"/>
          </p15:clr>
        </p15:guide>
        <p15:guide id="6" orient="horz" pos="3943">
          <p15:clr>
            <a:srgbClr val="F26B43"/>
          </p15:clr>
        </p15:guide>
        <p15:guide id="8" pos="7447">
          <p15:clr>
            <a:srgbClr val="F26B43"/>
          </p15:clr>
        </p15:guide>
        <p15:guide id="9" pos="240">
          <p15:clr>
            <a:srgbClr val="F26B43"/>
          </p15:clr>
        </p15:guide>
        <p15:guide id="10" orient="horz" pos="42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ADBEFC-FA18-4CB3-8943-7B03BFC04162}"/>
              </a:ext>
            </a:extLst>
          </p:cNvPr>
          <p:cNvSpPr>
            <a:spLocks noGrp="1"/>
          </p:cNvSpPr>
          <p:nvPr>
            <p:ph type="title"/>
          </p:nvPr>
        </p:nvSpPr>
        <p:spPr>
          <a:xfrm>
            <a:off x="192992" y="107915"/>
            <a:ext cx="7886195" cy="553027"/>
          </a:xfrm>
          <a:prstGeom prst="rect">
            <a:avLst/>
          </a:prstGeom>
        </p:spPr>
        <p:txBody>
          <a:bodyPr vert="horz" lIns="91440" tIns="45720" rIns="91440" bIns="45720" rtlCol="0" anchor="t">
            <a:noAutofit/>
          </a:bodyPr>
          <a:lstStyle/>
          <a:p>
            <a:pPr lvl="0"/>
            <a:r>
              <a:rPr lang="en-US" dirty="0"/>
              <a:t>Click to edit Master title style</a:t>
            </a:r>
          </a:p>
        </p:txBody>
      </p:sp>
      <p:sp>
        <p:nvSpPr>
          <p:cNvPr id="3" name="Text Placeholder 2">
            <a:extLst>
              <a:ext uri="{FF2B5EF4-FFF2-40B4-BE49-F238E27FC236}">
                <a16:creationId xmlns:a16="http://schemas.microsoft.com/office/drawing/2014/main" id="{AE230D6D-B7EA-4150-94B2-C963D98EB6B3}"/>
              </a:ext>
            </a:extLst>
          </p:cNvPr>
          <p:cNvSpPr>
            <a:spLocks noGrp="1"/>
          </p:cNvSpPr>
          <p:nvPr>
            <p:ph type="body" idx="1"/>
          </p:nvPr>
        </p:nvSpPr>
        <p:spPr>
          <a:xfrm>
            <a:off x="293665" y="839933"/>
            <a:ext cx="8572737" cy="3263034"/>
          </a:xfrm>
          <a:prstGeom prst="rect">
            <a:avLst/>
          </a:prstGeom>
        </p:spPr>
        <p:txBody>
          <a:bodyPr vert="horz" lIns="0" tIns="45720" rIns="0" bIns="45720" rtlCol="0">
            <a:normAutofit/>
          </a:bodyPr>
          <a:lstStyle/>
          <a:p>
            <a:pPr marL="171442" lvl="0" indent="-171442">
              <a:buClr>
                <a:srgbClr val="F03782"/>
              </a:buClr>
            </a:pPr>
            <a:r>
              <a:rPr lang="en-US" dirty="0"/>
              <a:t>Click to edit Master text styles</a:t>
            </a:r>
          </a:p>
          <a:p>
            <a:pPr marL="379354" lvl="1" indent="-171442">
              <a:buClr>
                <a:srgbClr val="F03782"/>
              </a:buClr>
              <a:buFont typeface="Symbol" panose="05050102010706020507" pitchFamily="18" charset="2"/>
              <a:buChar char="-"/>
            </a:pPr>
            <a:r>
              <a:rPr lang="en-US" dirty="0"/>
              <a:t>Second level</a:t>
            </a:r>
          </a:p>
          <a:p>
            <a:pPr marL="587264" lvl="2" indent="-171442">
              <a:buClr>
                <a:srgbClr val="F03782"/>
              </a:buClr>
            </a:pPr>
            <a:r>
              <a:rPr lang="en-US" dirty="0"/>
              <a:t>Third level</a:t>
            </a:r>
          </a:p>
          <a:p>
            <a:pPr marL="795176" lvl="3" indent="-171442">
              <a:buClr>
                <a:srgbClr val="F03782"/>
              </a:buClr>
              <a:buFont typeface="Courier New" panose="02070309020205020404" pitchFamily="49" charset="0"/>
              <a:buChar char="o"/>
            </a:pPr>
            <a:r>
              <a:rPr lang="en-US" dirty="0"/>
              <a:t>Fourth level</a:t>
            </a:r>
          </a:p>
          <a:p>
            <a:pPr marL="1003088" lvl="4" indent="-171442">
              <a:buClr>
                <a:srgbClr val="F03782"/>
              </a:buClr>
            </a:pPr>
            <a:r>
              <a:rPr lang="en-US" dirty="0"/>
              <a:t>Fifth level</a:t>
            </a:r>
          </a:p>
        </p:txBody>
      </p:sp>
      <p:cxnSp>
        <p:nvCxnSpPr>
          <p:cNvPr id="25" name="Straight Connector 24">
            <a:extLst>
              <a:ext uri="{FF2B5EF4-FFF2-40B4-BE49-F238E27FC236}">
                <a16:creationId xmlns:a16="http://schemas.microsoft.com/office/drawing/2014/main" id="{2062E987-DCEA-4D36-A8D6-3A4C817A4EDF}"/>
              </a:ext>
            </a:extLst>
          </p:cNvPr>
          <p:cNvCxnSpPr/>
          <p:nvPr userDrawn="1"/>
        </p:nvCxnSpPr>
        <p:spPr>
          <a:xfrm>
            <a:off x="4565002" y="4942596"/>
            <a:ext cx="0" cy="1271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Footer Placeholder 25">
            <a:extLst>
              <a:ext uri="{FF2B5EF4-FFF2-40B4-BE49-F238E27FC236}">
                <a16:creationId xmlns:a16="http://schemas.microsoft.com/office/drawing/2014/main" id="{6AC0F397-9BF6-4594-946F-74C8A8FA0175}"/>
              </a:ext>
            </a:extLst>
          </p:cNvPr>
          <p:cNvSpPr>
            <a:spLocks noGrp="1"/>
          </p:cNvSpPr>
          <p:nvPr>
            <p:ph type="ftr" sz="quarter" idx="3"/>
          </p:nvPr>
        </p:nvSpPr>
        <p:spPr>
          <a:xfrm>
            <a:off x="4581524" y="4942596"/>
            <a:ext cx="1876425" cy="127170"/>
          </a:xfrm>
          <a:prstGeom prst="rect">
            <a:avLst/>
          </a:prstGeom>
        </p:spPr>
        <p:txBody>
          <a:bodyPr vert="horz" lIns="64008" tIns="45720" rIns="91440" bIns="45720" rtlCol="0" anchor="ctr"/>
          <a:lstStyle>
            <a:lvl1pPr>
              <a:defRPr lang="en-US" sz="700">
                <a:solidFill>
                  <a:schemeClr val="bg1"/>
                </a:solidFill>
              </a:defRPr>
            </a:lvl1pPr>
          </a:lstStyle>
          <a:p>
            <a:r>
              <a:rPr lang="en-US" dirty="0"/>
              <a:t>TCS Confidential</a:t>
            </a:r>
          </a:p>
        </p:txBody>
      </p:sp>
      <p:sp>
        <p:nvSpPr>
          <p:cNvPr id="28" name="Rectangle 71">
            <a:extLst>
              <a:ext uri="{FF2B5EF4-FFF2-40B4-BE49-F238E27FC236}">
                <a16:creationId xmlns:a16="http://schemas.microsoft.com/office/drawing/2014/main" id="{D6FF4C5E-6B0C-4334-B3AE-3C2ABAF43B4C}"/>
              </a:ext>
            </a:extLst>
          </p:cNvPr>
          <p:cNvSpPr txBox="1">
            <a:spLocks noChangeArrowheads="1"/>
          </p:cNvSpPr>
          <p:nvPr userDrawn="1"/>
        </p:nvSpPr>
        <p:spPr bwMode="auto">
          <a:xfrm>
            <a:off x="4299348" y="4942596"/>
            <a:ext cx="300588" cy="127170"/>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defPPr>
              <a:defRPr lang="en-US"/>
            </a:defPPr>
            <a:lvl1pPr marR="0" lvl="0" indent="0" algn="ctr" defTabSz="914400" fontAlgn="auto">
              <a:lnSpc>
                <a:spcPct val="100000"/>
              </a:lnSpc>
              <a:spcBef>
                <a:spcPts val="0"/>
              </a:spcBef>
              <a:spcAft>
                <a:spcPts val="0"/>
              </a:spcAft>
              <a:buClrTx/>
              <a:buSzTx/>
              <a:buFontTx/>
              <a:buNone/>
              <a:tabLst/>
              <a:defRPr sz="800" b="1">
                <a:solidFill>
                  <a:schemeClr val="bg1">
                    <a:lumMod val="50000"/>
                  </a:schemeClr>
                </a:solidFill>
                <a:latin typeface="+mj-lt"/>
                <a:cs typeface="Arial"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lvl="0"/>
            <a:fld id="{13B55AB4-0D57-4FBE-946B-A81E4A9D2A4C}" type="slidenum">
              <a:rPr lang="en-US" sz="700" noProof="0" smtClean="0">
                <a:solidFill>
                  <a:schemeClr val="bg1"/>
                </a:solidFill>
              </a:rPr>
              <a:pPr lvl="0"/>
              <a:t>‹#›</a:t>
            </a:fld>
            <a:r>
              <a:rPr lang="en-US" sz="700" noProof="0" dirty="0">
                <a:solidFill>
                  <a:schemeClr val="bg1"/>
                </a:solidFill>
              </a:rPr>
              <a:t> </a:t>
            </a:r>
          </a:p>
        </p:txBody>
      </p:sp>
      <p:pic>
        <p:nvPicPr>
          <p:cNvPr id="14" name="Picture 13">
            <a:extLst>
              <a:ext uri="{FF2B5EF4-FFF2-40B4-BE49-F238E27FC236}">
                <a16:creationId xmlns:a16="http://schemas.microsoft.com/office/drawing/2014/main" id="{F1837BD0-EE67-422F-A4D8-4B01A971C696}"/>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4950" y="4742518"/>
            <a:ext cx="1030010" cy="285107"/>
          </a:xfrm>
          <a:prstGeom prst="rect">
            <a:avLst/>
          </a:prstGeom>
        </p:spPr>
      </p:pic>
      <p:pic>
        <p:nvPicPr>
          <p:cNvPr id="16" name="Picture 12">
            <a:extLst>
              <a:ext uri="{FF2B5EF4-FFF2-40B4-BE49-F238E27FC236}">
                <a16:creationId xmlns:a16="http://schemas.microsoft.com/office/drawing/2014/main" id="{0DC637A5-44CF-488B-B0CF-95D6258B43CD}"/>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962479" y="4935086"/>
            <a:ext cx="903923" cy="118872"/>
          </a:xfrm>
          <a:prstGeom prst="rect">
            <a:avLst/>
          </a:prstGeom>
        </p:spPr>
      </p:pic>
      <p:sp>
        <p:nvSpPr>
          <p:cNvPr id="18" name="Rectangle 17">
            <a:extLst>
              <a:ext uri="{FF2B5EF4-FFF2-40B4-BE49-F238E27FC236}">
                <a16:creationId xmlns:a16="http://schemas.microsoft.com/office/drawing/2014/main" id="{F96B849F-0F60-4E8F-BA8E-E91C2BE0ED3F}"/>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9" name="Straight Connector 18">
            <a:extLst>
              <a:ext uri="{FF2B5EF4-FFF2-40B4-BE49-F238E27FC236}">
                <a16:creationId xmlns:a16="http://schemas.microsoft.com/office/drawing/2014/main" id="{2BB49C25-A889-40F6-B435-4920BCF97B82}"/>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E09A9F-6EB0-438C-A1AF-E44A166E116F}"/>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2A06B8FF-CF61-4E23-AD6E-7102A245AB65}"/>
              </a:ext>
            </a:extLst>
          </p:cNvPr>
          <p:cNvSpPr/>
          <p:nvPr userDrawn="1"/>
        </p:nvSpPr>
        <p:spPr>
          <a:xfrm>
            <a:off x="37301" y="63763"/>
            <a:ext cx="215112" cy="3956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104106830"/>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Lst>
  <p:hf sldNum="0" hdr="0" dt="0"/>
  <p:txStyles>
    <p:titleStyle>
      <a:lvl1pPr algn="l" defTabSz="914355" rtl="0" eaLnBrk="1" latinLnBrk="0" hangingPunct="1">
        <a:lnSpc>
          <a:spcPct val="90000"/>
        </a:lnSpc>
        <a:spcBef>
          <a:spcPct val="0"/>
        </a:spcBef>
        <a:buNone/>
        <a:defRPr lang="en-US" sz="2100" b="0" kern="0" baseline="0" dirty="0">
          <a:solidFill>
            <a:schemeClr val="bg1"/>
          </a:solidFill>
          <a:latin typeface="+mj-lt"/>
          <a:ea typeface="+mj-ea"/>
          <a:cs typeface="+mj-cs"/>
        </a:defRPr>
      </a:lvl1pPr>
    </p:titleStyle>
    <p:bodyStyle>
      <a:lvl1pPr marL="228588" indent="-228588" algn="l" defTabSz="914355" rtl="0" eaLnBrk="1" latinLnBrk="0" hangingPunct="1">
        <a:lnSpc>
          <a:spcPct val="90000"/>
        </a:lnSpc>
        <a:spcBef>
          <a:spcPts val="1000"/>
        </a:spcBef>
        <a:buClr>
          <a:srgbClr val="E41165"/>
        </a:buClr>
        <a:buFont typeface="Arial" panose="020B0604020202020204" pitchFamily="34" charset="0"/>
        <a:buChar char="•"/>
        <a:defRPr lang="en-US" sz="1200" kern="1200" smtClean="0">
          <a:solidFill>
            <a:schemeClr val="bg1"/>
          </a:solidFill>
          <a:latin typeface="+mn-lt"/>
          <a:ea typeface="+mn-ea"/>
          <a:cs typeface="+mn-cs"/>
        </a:defRPr>
      </a:lvl1pPr>
      <a:lvl2pPr marL="685766"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smtClean="0">
          <a:solidFill>
            <a:schemeClr val="bg1"/>
          </a:solidFill>
          <a:latin typeface="+mn-lt"/>
          <a:ea typeface="+mn-ea"/>
          <a:cs typeface="+mn-cs"/>
        </a:defRPr>
      </a:lvl2pPr>
      <a:lvl3pPr marL="1142944" indent="-228588" algn="l" defTabSz="914355" rtl="0" eaLnBrk="1" latinLnBrk="0" hangingPunct="1">
        <a:lnSpc>
          <a:spcPct val="90000"/>
        </a:lnSpc>
        <a:spcBef>
          <a:spcPts val="500"/>
        </a:spcBef>
        <a:buFont typeface="Arial" panose="020B0604020202020204" pitchFamily="34" charset="0"/>
        <a:buChar char="•"/>
        <a:defRPr lang="en-US" sz="1200" kern="1200" dirty="0" smtClean="0">
          <a:solidFill>
            <a:schemeClr val="bg1"/>
          </a:solidFill>
          <a:latin typeface="+mn-lt"/>
          <a:ea typeface="+mn-ea"/>
          <a:cs typeface="+mn-cs"/>
        </a:defRPr>
      </a:lvl3pPr>
      <a:lvl4pPr marL="1600120" indent="-228588" algn="l" defTabSz="914355" rtl="0" eaLnBrk="1" latinLnBrk="0" hangingPunct="1">
        <a:lnSpc>
          <a:spcPct val="90000"/>
        </a:lnSpc>
        <a:spcBef>
          <a:spcPts val="500"/>
        </a:spcBef>
        <a:buFont typeface="Arial" panose="020B0604020202020204" pitchFamily="34" charset="0"/>
        <a:buChar char="•"/>
        <a:defRPr lang="en-US" sz="1200" kern="1200" dirty="0" smtClean="0">
          <a:solidFill>
            <a:schemeClr val="bg1"/>
          </a:solidFill>
          <a:latin typeface="+mn-lt"/>
          <a:ea typeface="+mn-ea"/>
          <a:cs typeface="+mn-cs"/>
        </a:defRPr>
      </a:lvl4pPr>
      <a:lvl5pPr marL="2057297" indent="-228588" algn="l" defTabSz="914355" rtl="0" eaLnBrk="1" latinLnBrk="0" hangingPunct="1">
        <a:lnSpc>
          <a:spcPct val="90000"/>
        </a:lnSpc>
        <a:spcBef>
          <a:spcPts val="500"/>
        </a:spcBef>
        <a:buFont typeface="Arial" panose="020B0604020202020204" pitchFamily="34" charset="0"/>
        <a:buChar char="•"/>
        <a:defRPr lang="en-US" sz="1200" kern="1200" dirty="0">
          <a:solidFill>
            <a:schemeClr val="bg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orient="horz" pos="64" userDrawn="1">
          <p15:clr>
            <a:srgbClr val="F26B43"/>
          </p15:clr>
        </p15:guide>
        <p15:guide id="4" orient="horz" pos="418" userDrawn="1">
          <p15:clr>
            <a:srgbClr val="F26B43"/>
          </p15:clr>
        </p15:guide>
        <p15:guide id="5" orient="horz" pos="529" userDrawn="1">
          <p15:clr>
            <a:srgbClr val="F26B43"/>
          </p15:clr>
        </p15:guide>
        <p15:guide id="6" orient="horz" pos="2957" userDrawn="1">
          <p15:clr>
            <a:srgbClr val="F26B43"/>
          </p15:clr>
        </p15:guide>
        <p15:guide id="8" pos="5585" userDrawn="1">
          <p15:clr>
            <a:srgbClr val="F26B43"/>
          </p15:clr>
        </p15:guide>
        <p15:guide id="9" pos="180" userDrawn="1">
          <p15:clr>
            <a:srgbClr val="F26B43"/>
          </p15:clr>
        </p15:guide>
        <p15:guide id="10" orient="horz" pos="316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8" name="Picture 15">
            <a:extLst>
              <a:ext uri="{FF2B5EF4-FFF2-40B4-BE49-F238E27FC236}">
                <a16:creationId xmlns:a16="http://schemas.microsoft.com/office/drawing/2014/main" id="{CF0F1F86-A435-4068-A132-086CB1D3FDD3}"/>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93733" y="208384"/>
            <a:ext cx="1311835" cy="363116"/>
          </a:xfrm>
          <a:prstGeom prst="rect">
            <a:avLst/>
          </a:prstGeom>
        </p:spPr>
      </p:pic>
      <p:sp>
        <p:nvSpPr>
          <p:cNvPr id="11" name="Rectangle 10">
            <a:extLst>
              <a:ext uri="{FF2B5EF4-FFF2-40B4-BE49-F238E27FC236}">
                <a16:creationId xmlns:a16="http://schemas.microsoft.com/office/drawing/2014/main" id="{8DF83842-6792-443C-8ADD-548A11D67CE1}"/>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2" name="Straight Connector 11">
            <a:extLst>
              <a:ext uri="{FF2B5EF4-FFF2-40B4-BE49-F238E27FC236}">
                <a16:creationId xmlns:a16="http://schemas.microsoft.com/office/drawing/2014/main" id="{E3AF219F-7EEE-4E0A-BE98-F63760BECB6A}"/>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4CA941-F2C4-474E-A1C0-87930FACB8D8}"/>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86750701-58D4-4101-89A4-E4C0613A06D1}"/>
              </a:ext>
            </a:extLst>
          </p:cNvPr>
          <p:cNvSpPr/>
          <p:nvPr userDrawn="1"/>
        </p:nvSpPr>
        <p:spPr>
          <a:xfrm>
            <a:off x="37301" y="63763"/>
            <a:ext cx="215112" cy="3956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4280885665"/>
      </p:ext>
    </p:extLst>
  </p:cSld>
  <p:clrMap bg1="lt1" tx1="dk1" bg2="lt2" tx2="dk2" accent1="accent1" accent2="accent2" accent3="accent3" accent4="accent4" accent5="accent5" accent6="accent6" hlink="hlink" folHlink="folHlink"/>
  <p:sldLayoutIdLst>
    <p:sldLayoutId id="2147483828" r:id="rId1"/>
    <p:sldLayoutId id="2147483829" r:id="rId2"/>
  </p:sldLayoutIdLst>
  <p:hf sldNum="0" hdr="0" dt="0"/>
  <p:txStyles>
    <p:titleStyle>
      <a:lvl1pPr algn="l" defTabSz="914355" rtl="0" eaLnBrk="1" latinLnBrk="0" hangingPunct="1">
        <a:lnSpc>
          <a:spcPct val="90000"/>
        </a:lnSpc>
        <a:spcBef>
          <a:spcPct val="0"/>
        </a:spcBef>
        <a:buNone/>
        <a:defRPr lang="en-US" sz="2100" b="0" kern="0" baseline="0" dirty="0">
          <a:solidFill>
            <a:schemeClr val="bg1"/>
          </a:solidFill>
          <a:latin typeface="+mj-lt"/>
          <a:ea typeface="+mj-ea"/>
          <a:cs typeface="+mj-cs"/>
        </a:defRPr>
      </a:lvl1pPr>
    </p:titleStyle>
    <p:bodyStyle>
      <a:lvl1pPr marL="228588" indent="-228588" algn="l" defTabSz="914355" rtl="0" eaLnBrk="1" latinLnBrk="0" hangingPunct="1">
        <a:lnSpc>
          <a:spcPct val="90000"/>
        </a:lnSpc>
        <a:spcBef>
          <a:spcPts val="1000"/>
        </a:spcBef>
        <a:buClr>
          <a:srgbClr val="E41165"/>
        </a:buClr>
        <a:buFont typeface="Arial" panose="020B0604020202020204" pitchFamily="34" charset="0"/>
        <a:buChar char="•"/>
        <a:defRPr lang="en-US" sz="1200" kern="1200" smtClean="0">
          <a:solidFill>
            <a:schemeClr val="bg1"/>
          </a:solidFill>
          <a:latin typeface="+mn-lt"/>
          <a:ea typeface="+mn-ea"/>
          <a:cs typeface="+mn-cs"/>
        </a:defRPr>
      </a:lvl1pPr>
      <a:lvl2pPr marL="685766" indent="-228588" algn="l" defTabSz="914355" rtl="0" eaLnBrk="1" latinLnBrk="0" hangingPunct="1">
        <a:lnSpc>
          <a:spcPct val="90000"/>
        </a:lnSpc>
        <a:spcBef>
          <a:spcPts val="500"/>
        </a:spcBef>
        <a:buClr>
          <a:srgbClr val="E41165"/>
        </a:buClr>
        <a:buFont typeface="Arial" panose="020B0604020202020204" pitchFamily="34" charset="0"/>
        <a:buChar char="•"/>
        <a:defRPr lang="en-US" sz="1200" kern="1200" dirty="0" smtClean="0">
          <a:solidFill>
            <a:schemeClr val="bg1"/>
          </a:solidFill>
          <a:latin typeface="+mn-lt"/>
          <a:ea typeface="+mn-ea"/>
          <a:cs typeface="+mn-cs"/>
        </a:defRPr>
      </a:lvl2pPr>
      <a:lvl3pPr marL="1142944" indent="-228588" algn="l" defTabSz="914355" rtl="0" eaLnBrk="1" latinLnBrk="0" hangingPunct="1">
        <a:lnSpc>
          <a:spcPct val="90000"/>
        </a:lnSpc>
        <a:spcBef>
          <a:spcPts val="500"/>
        </a:spcBef>
        <a:buFont typeface="Arial" panose="020B0604020202020204" pitchFamily="34" charset="0"/>
        <a:buChar char="•"/>
        <a:defRPr lang="en-US" sz="1200" kern="1200" dirty="0" smtClean="0">
          <a:solidFill>
            <a:schemeClr val="bg1"/>
          </a:solidFill>
          <a:latin typeface="+mn-lt"/>
          <a:ea typeface="+mn-ea"/>
          <a:cs typeface="+mn-cs"/>
        </a:defRPr>
      </a:lvl3pPr>
      <a:lvl4pPr marL="1600120" indent="-228588" algn="l" defTabSz="914355" rtl="0" eaLnBrk="1" latinLnBrk="0" hangingPunct="1">
        <a:lnSpc>
          <a:spcPct val="90000"/>
        </a:lnSpc>
        <a:spcBef>
          <a:spcPts val="500"/>
        </a:spcBef>
        <a:buFont typeface="Arial" panose="020B0604020202020204" pitchFamily="34" charset="0"/>
        <a:buChar char="•"/>
        <a:defRPr lang="en-US" sz="1200" kern="1200" dirty="0" smtClean="0">
          <a:solidFill>
            <a:schemeClr val="bg1"/>
          </a:solidFill>
          <a:latin typeface="+mn-lt"/>
          <a:ea typeface="+mn-ea"/>
          <a:cs typeface="+mn-cs"/>
        </a:defRPr>
      </a:lvl4pPr>
      <a:lvl5pPr marL="2057297" indent="-228588" algn="l" defTabSz="914355" rtl="0" eaLnBrk="1" latinLnBrk="0" hangingPunct="1">
        <a:lnSpc>
          <a:spcPct val="90000"/>
        </a:lnSpc>
        <a:spcBef>
          <a:spcPts val="500"/>
        </a:spcBef>
        <a:buFont typeface="Arial" panose="020B0604020202020204" pitchFamily="34" charset="0"/>
        <a:buChar char="•"/>
        <a:defRPr lang="en-US" sz="1200" kern="1200" dirty="0">
          <a:solidFill>
            <a:schemeClr val="bg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orient="horz" pos="64" userDrawn="1">
          <p15:clr>
            <a:srgbClr val="F26B43"/>
          </p15:clr>
        </p15:guide>
        <p15:guide id="4" orient="horz" pos="360" userDrawn="1">
          <p15:clr>
            <a:srgbClr val="F26B43"/>
          </p15:clr>
        </p15:guide>
        <p15:guide id="5" orient="horz" pos="529" userDrawn="1">
          <p15:clr>
            <a:srgbClr val="F26B43"/>
          </p15:clr>
        </p15:guide>
        <p15:guide id="6" orient="horz" pos="2957" userDrawn="1">
          <p15:clr>
            <a:srgbClr val="F26B43"/>
          </p15:clr>
        </p15:guide>
        <p15:guide id="8" pos="5585" userDrawn="1">
          <p15:clr>
            <a:srgbClr val="F26B43"/>
          </p15:clr>
        </p15:guide>
        <p15:guide id="9" pos="180" userDrawn="1">
          <p15:clr>
            <a:srgbClr val="F26B43"/>
          </p15:clr>
        </p15:guide>
        <p15:guide id="10" orient="horz" pos="316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281239" y="1276352"/>
            <a:ext cx="4042988" cy="381515"/>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287191" y="2136844"/>
            <a:ext cx="4042988" cy="263534"/>
          </a:xfrm>
          <a:prstGeom prst="rect">
            <a:avLst/>
          </a:prstGeom>
        </p:spPr>
        <p:txBody>
          <a:bodyPr vert="horz" wrap="square" lIns="0" tIns="17145" rIns="0" bIns="0" rtlCol="0">
            <a:spAutoFit/>
          </a:bodyPr>
          <a:lstStyle/>
          <a:p>
            <a:pPr marL="228600" lvl="0" indent="-228600">
              <a:buClr>
                <a:srgbClr val="808285"/>
              </a:buClr>
            </a:pPr>
            <a:r>
              <a:rPr lang="en-US" dirty="0"/>
              <a:t>Click to edit Master text styles</a:t>
            </a:r>
          </a:p>
        </p:txBody>
      </p:sp>
      <p:pic>
        <p:nvPicPr>
          <p:cNvPr id="7" name="Graphic 6">
            <a:extLst>
              <a:ext uri="{FF2B5EF4-FFF2-40B4-BE49-F238E27FC236}">
                <a16:creationId xmlns:a16="http://schemas.microsoft.com/office/drawing/2014/main" id="{279B3712-8251-4209-A6B2-D68E8DDA02B2}"/>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7"/>
          </a:xfrm>
          <a:prstGeom prst="rect">
            <a:avLst/>
          </a:prstGeom>
        </p:spPr>
      </p:pic>
      <p:pic>
        <p:nvPicPr>
          <p:cNvPr id="8" name="Graphic 7">
            <a:extLst>
              <a:ext uri="{FF2B5EF4-FFF2-40B4-BE49-F238E27FC236}">
                <a16:creationId xmlns:a16="http://schemas.microsoft.com/office/drawing/2014/main" id="{B3CD6DF6-585D-46F1-A916-E909A19179D5}"/>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098" y="215972"/>
            <a:ext cx="1315105" cy="364021"/>
          </a:xfrm>
          <a:prstGeom prst="rect">
            <a:avLst/>
          </a:prstGeom>
        </p:spPr>
      </p:pic>
      <p:sp>
        <p:nvSpPr>
          <p:cNvPr id="6" name="Rectangle 5">
            <a:extLst>
              <a:ext uri="{FF2B5EF4-FFF2-40B4-BE49-F238E27FC236}">
                <a16:creationId xmlns:a16="http://schemas.microsoft.com/office/drawing/2014/main" id="{F85DA422-34A4-42C4-B88D-8E0E3D2E20D8}"/>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A6C0BBD5-766E-4A60-979B-6D5475DC8CF6}"/>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B82FAD-D870-4603-AD13-A81E1BF404DA}"/>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02F1AA33-B6EC-4360-84C1-7F601A5C35DD}"/>
              </a:ext>
            </a:extLst>
          </p:cNvPr>
          <p:cNvSpPr/>
          <p:nvPr userDrawn="1"/>
        </p:nvSpPr>
        <p:spPr>
          <a:xfrm>
            <a:off x="37301" y="63763"/>
            <a:ext cx="215112" cy="3956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1095749955"/>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100000"/>
        </a:lnSpc>
        <a:spcBef>
          <a:spcPct val="0"/>
        </a:spcBef>
        <a:buNone/>
        <a:defRPr lang="en-US" sz="2400" b="0" i="0" kern="0" spc="-5" baseline="0" dirty="0">
          <a:solidFill>
            <a:srgbClr val="F4F3F9"/>
          </a:solidFill>
          <a:latin typeface="Calibri"/>
          <a:ea typeface="+mj-ea"/>
          <a:cs typeface="Calibri"/>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smtClean="0">
          <a:solidFill>
            <a:srgbClr val="E41165"/>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userDrawn="1">
          <p15:clr>
            <a:srgbClr val="F26B43"/>
          </p15:clr>
        </p15:guide>
        <p15:guide id="2" orient="horz" pos="2852" userDrawn="1">
          <p15:clr>
            <a:srgbClr val="F26B43"/>
          </p15:clr>
        </p15:guide>
        <p15:guide id="3" orient="horz" pos="360" userDrawn="1">
          <p15:clr>
            <a:srgbClr val="F26B43"/>
          </p15:clr>
        </p15:guide>
        <p15:guide id="4" orient="horz" pos="846" userDrawn="1">
          <p15:clr>
            <a:srgbClr val="F26B43"/>
          </p15:clr>
        </p15:guide>
        <p15:guide id="5" pos="180" userDrawn="1">
          <p15:clr>
            <a:srgbClr val="F26B43"/>
          </p15:clr>
        </p15:guide>
        <p15:guide id="6" pos="558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281239" y="1276352"/>
            <a:ext cx="4042988" cy="381515"/>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287191" y="2136844"/>
            <a:ext cx="4042988" cy="263534"/>
          </a:xfrm>
          <a:prstGeom prst="rect">
            <a:avLst/>
          </a:prstGeom>
        </p:spPr>
        <p:txBody>
          <a:bodyPr vert="horz" wrap="square" lIns="0" tIns="17145" rIns="0" bIns="0" rtlCol="0">
            <a:spAutoFit/>
          </a:bodyPr>
          <a:lstStyle/>
          <a:p>
            <a:pPr marL="228600" lvl="0" indent="-228600">
              <a:buClr>
                <a:srgbClr val="808285"/>
              </a:buClr>
            </a:pPr>
            <a:r>
              <a:rPr lang="en-US" dirty="0"/>
              <a:t>Click to edit Master text styles</a:t>
            </a:r>
          </a:p>
        </p:txBody>
      </p:sp>
      <p:pic>
        <p:nvPicPr>
          <p:cNvPr id="6" name="Graphic 5">
            <a:extLst>
              <a:ext uri="{FF2B5EF4-FFF2-40B4-BE49-F238E27FC236}">
                <a16:creationId xmlns:a16="http://schemas.microsoft.com/office/drawing/2014/main" id="{BB19CEDA-3252-4288-8BA5-3D2839DB535A}"/>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7"/>
          </a:xfrm>
          <a:prstGeom prst="rect">
            <a:avLst/>
          </a:prstGeom>
        </p:spPr>
      </p:pic>
      <p:pic>
        <p:nvPicPr>
          <p:cNvPr id="7" name="Graphic 6">
            <a:extLst>
              <a:ext uri="{FF2B5EF4-FFF2-40B4-BE49-F238E27FC236}">
                <a16:creationId xmlns:a16="http://schemas.microsoft.com/office/drawing/2014/main" id="{F3A4EC80-6505-4951-BF11-BE27FB9D99ED}"/>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2098" y="215972"/>
            <a:ext cx="1315104" cy="364021"/>
          </a:xfrm>
          <a:prstGeom prst="rect">
            <a:avLst/>
          </a:prstGeom>
        </p:spPr>
      </p:pic>
      <p:sp>
        <p:nvSpPr>
          <p:cNvPr id="8" name="Rectangle 7">
            <a:extLst>
              <a:ext uri="{FF2B5EF4-FFF2-40B4-BE49-F238E27FC236}">
                <a16:creationId xmlns:a16="http://schemas.microsoft.com/office/drawing/2014/main" id="{1DA4006B-35B5-4917-8DF4-E3AC5FD8F234}"/>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A1FC735E-CC28-4305-8172-FA3E342C4919}"/>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F6E633C-CDA1-4590-8A4C-EC1DEA930983}"/>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72DE660D-A715-4BFA-88E2-2E56B38B4814}"/>
              </a:ext>
            </a:extLst>
          </p:cNvPr>
          <p:cNvSpPr/>
          <p:nvPr userDrawn="1"/>
        </p:nvSpPr>
        <p:spPr>
          <a:xfrm>
            <a:off x="37301" y="63763"/>
            <a:ext cx="215112" cy="395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4267727582"/>
      </p:ext>
    </p:extLst>
  </p:cSld>
  <p:clrMap bg1="lt1" tx1="dk1" bg2="lt2" tx2="dk2" accent1="accent1" accent2="accent2" accent3="accent3" accent4="accent4" accent5="accent5" accent6="accent6" hlink="hlink" folHlink="folHlink"/>
  <p:sldLayoutIdLst>
    <p:sldLayoutId id="2147483831" r:id="rId1"/>
  </p:sldLayoutIdLst>
  <p:txStyles>
    <p:titleStyle>
      <a:lvl1pPr algn="l" defTabSz="914400" rtl="0" eaLnBrk="1" latinLnBrk="0" hangingPunct="1">
        <a:lnSpc>
          <a:spcPct val="100000"/>
        </a:lnSpc>
        <a:spcBef>
          <a:spcPct val="0"/>
        </a:spcBef>
        <a:buNone/>
        <a:defRPr lang="en-US" sz="2400" b="0" i="0" kern="0" spc="-5" baseline="0" dirty="0">
          <a:solidFill>
            <a:schemeClr val="tx1"/>
          </a:solidFill>
          <a:latin typeface="Calibri"/>
          <a:ea typeface="+mj-ea"/>
          <a:cs typeface="Calibri"/>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smtClean="0">
          <a:solidFill>
            <a:srgbClr val="E41165"/>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userDrawn="1">
          <p15:clr>
            <a:srgbClr val="F26B43"/>
          </p15:clr>
        </p15:guide>
        <p15:guide id="2" orient="horz" pos="2852" userDrawn="1">
          <p15:clr>
            <a:srgbClr val="F26B43"/>
          </p15:clr>
        </p15:guide>
        <p15:guide id="3" orient="horz" pos="360" userDrawn="1">
          <p15:clr>
            <a:srgbClr val="F26B43"/>
          </p15:clr>
        </p15:guide>
        <p15:guide id="4" orient="horz" pos="846" userDrawn="1">
          <p15:clr>
            <a:srgbClr val="F26B43"/>
          </p15:clr>
        </p15:guide>
        <p15:guide id="5" pos="180" userDrawn="1">
          <p15:clr>
            <a:srgbClr val="F26B43"/>
          </p15:clr>
        </p15:guide>
        <p15:guide id="6" pos="55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281239" y="1276352"/>
            <a:ext cx="4042988" cy="381515"/>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287191" y="2136844"/>
            <a:ext cx="4042988" cy="263534"/>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56C3E544-8A7D-4A05-BACB-53993D69F605}"/>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6"/>
          </a:xfrm>
          <a:prstGeom prst="rect">
            <a:avLst/>
          </a:prstGeom>
        </p:spPr>
      </p:pic>
      <p:pic>
        <p:nvPicPr>
          <p:cNvPr id="7" name="Graphic 6">
            <a:extLst>
              <a:ext uri="{FF2B5EF4-FFF2-40B4-BE49-F238E27FC236}">
                <a16:creationId xmlns:a16="http://schemas.microsoft.com/office/drawing/2014/main" id="{DD70B66F-D79A-4949-9408-09014AD8C6FE}"/>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098" y="215972"/>
            <a:ext cx="1315105" cy="364021"/>
          </a:xfrm>
          <a:prstGeom prst="rect">
            <a:avLst/>
          </a:prstGeom>
        </p:spPr>
      </p:pic>
      <p:sp>
        <p:nvSpPr>
          <p:cNvPr id="8" name="Rectangle 7">
            <a:extLst>
              <a:ext uri="{FF2B5EF4-FFF2-40B4-BE49-F238E27FC236}">
                <a16:creationId xmlns:a16="http://schemas.microsoft.com/office/drawing/2014/main" id="{1C957E12-0440-4D5C-9072-175DEC38AD94}"/>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2CE361A6-FC04-4C80-AD58-57FE37906695}"/>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E56692C-A765-4A72-8AA2-C67B8F258FD6}"/>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02FC862A-724A-41E3-A5D2-E4E804057869}"/>
              </a:ext>
            </a:extLst>
          </p:cNvPr>
          <p:cNvSpPr/>
          <p:nvPr userDrawn="1"/>
        </p:nvSpPr>
        <p:spPr>
          <a:xfrm>
            <a:off x="37301" y="63763"/>
            <a:ext cx="215112" cy="3956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2880551233"/>
      </p:ext>
    </p:extLst>
  </p:cSld>
  <p:clrMap bg1="lt1" tx1="dk1" bg2="lt2" tx2="dk2" accent1="accent1" accent2="accent2" accent3="accent3" accent4="accent4" accent5="accent5" accent6="accent6" hlink="hlink" folHlink="folHlink"/>
  <p:sldLayoutIdLst>
    <p:sldLayoutId id="2147483833" r:id="rId1"/>
  </p:sldLayoutIdLst>
  <p:txStyles>
    <p:titleStyle>
      <a:lvl1pPr algn="l" defTabSz="914400" rtl="0" eaLnBrk="1" latinLnBrk="0" hangingPunct="1">
        <a:lnSpc>
          <a:spcPct val="100000"/>
        </a:lnSpc>
        <a:spcBef>
          <a:spcPct val="0"/>
        </a:spcBef>
        <a:buNone/>
        <a:defRPr lang="en-US" sz="2400" b="0" i="0" kern="0" spc="-5" baseline="0" dirty="0">
          <a:solidFill>
            <a:srgbClr val="F4F3F9"/>
          </a:solidFill>
          <a:latin typeface="Calibri"/>
          <a:ea typeface="+mj-ea"/>
          <a:cs typeface="Calibri"/>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a:solidFill>
            <a:srgbClr val="007DC5"/>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281239" y="1276352"/>
            <a:ext cx="4042988" cy="381515"/>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287191" y="2136844"/>
            <a:ext cx="4042988" cy="263534"/>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512236BE-0B10-4A19-A1FA-D925A1A18FE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6"/>
          </a:xfrm>
          <a:prstGeom prst="rect">
            <a:avLst/>
          </a:prstGeom>
        </p:spPr>
      </p:pic>
      <p:pic>
        <p:nvPicPr>
          <p:cNvPr id="7" name="Graphic 6">
            <a:extLst>
              <a:ext uri="{FF2B5EF4-FFF2-40B4-BE49-F238E27FC236}">
                <a16:creationId xmlns:a16="http://schemas.microsoft.com/office/drawing/2014/main" id="{8D54833F-B5B8-4C9A-B5E1-8387BBBE2776}"/>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2098" y="215972"/>
            <a:ext cx="1315104" cy="364021"/>
          </a:xfrm>
          <a:prstGeom prst="rect">
            <a:avLst/>
          </a:prstGeom>
        </p:spPr>
      </p:pic>
      <p:sp>
        <p:nvSpPr>
          <p:cNvPr id="8" name="Rectangle 7">
            <a:extLst>
              <a:ext uri="{FF2B5EF4-FFF2-40B4-BE49-F238E27FC236}">
                <a16:creationId xmlns:a16="http://schemas.microsoft.com/office/drawing/2014/main" id="{392A8411-6656-4716-AFF8-5D7071AE444D}"/>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98C99FE9-B526-4CD6-916F-35F70B52AC64}"/>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C38DB5-4B6E-4224-8A90-E4395A52213E}"/>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4BC0FC6E-3137-4A1C-8522-A8BEFDA08395}"/>
              </a:ext>
            </a:extLst>
          </p:cNvPr>
          <p:cNvSpPr/>
          <p:nvPr userDrawn="1"/>
        </p:nvSpPr>
        <p:spPr>
          <a:xfrm>
            <a:off x="37301" y="63763"/>
            <a:ext cx="215112" cy="395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2249142600"/>
      </p:ext>
    </p:extLst>
  </p:cSld>
  <p:clrMap bg1="lt1" tx1="dk1" bg2="lt2" tx2="dk2" accent1="accent1" accent2="accent2" accent3="accent3" accent4="accent4" accent5="accent5" accent6="accent6" hlink="hlink" folHlink="folHlink"/>
  <p:sldLayoutIdLst>
    <p:sldLayoutId id="2147483835" r:id="rId1"/>
  </p:sldLayoutIdLst>
  <p:txStyles>
    <p:titleStyle>
      <a:lvl1pPr algn="l" defTabSz="914400" rtl="0" eaLnBrk="1" latinLnBrk="0" hangingPunct="1">
        <a:lnSpc>
          <a:spcPct val="100000"/>
        </a:lnSpc>
        <a:spcBef>
          <a:spcPct val="0"/>
        </a:spcBef>
        <a:buNone/>
        <a:defRPr lang="en-US" sz="2400" b="0" i="0" kern="0" spc="-5" baseline="0" dirty="0">
          <a:solidFill>
            <a:schemeClr val="tx1"/>
          </a:solidFill>
          <a:latin typeface="Calibri"/>
          <a:ea typeface="+mj-ea"/>
          <a:cs typeface="Calibri"/>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a:solidFill>
            <a:srgbClr val="007DC5"/>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281239" y="1276352"/>
            <a:ext cx="4042988" cy="381515"/>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287191" y="2136844"/>
            <a:ext cx="4042988" cy="263534"/>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7" name="Graphic 6">
            <a:extLst>
              <a:ext uri="{FF2B5EF4-FFF2-40B4-BE49-F238E27FC236}">
                <a16:creationId xmlns:a16="http://schemas.microsoft.com/office/drawing/2014/main" id="{58C03849-569E-4E81-9DEE-D0F3BCEF97C6}"/>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6"/>
          </a:xfrm>
          <a:prstGeom prst="rect">
            <a:avLst/>
          </a:prstGeom>
        </p:spPr>
      </p:pic>
      <p:pic>
        <p:nvPicPr>
          <p:cNvPr id="8" name="Graphic 7">
            <a:extLst>
              <a:ext uri="{FF2B5EF4-FFF2-40B4-BE49-F238E27FC236}">
                <a16:creationId xmlns:a16="http://schemas.microsoft.com/office/drawing/2014/main" id="{D2B42E50-3D87-4E5A-AF48-26C32482C3BE}"/>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2098" y="215972"/>
            <a:ext cx="1315105" cy="364021"/>
          </a:xfrm>
          <a:prstGeom prst="rect">
            <a:avLst/>
          </a:prstGeom>
        </p:spPr>
      </p:pic>
      <p:sp>
        <p:nvSpPr>
          <p:cNvPr id="6" name="Rectangle 5">
            <a:extLst>
              <a:ext uri="{FF2B5EF4-FFF2-40B4-BE49-F238E27FC236}">
                <a16:creationId xmlns:a16="http://schemas.microsoft.com/office/drawing/2014/main" id="{30D9C9A4-374D-4BDB-98AE-A5691A4DFC26}"/>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0DDD42FC-C7A2-4C0A-90A2-0C2193151AE4}"/>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46646A-F1F2-45C5-ADFF-59DB66796D36}"/>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A93B4D52-2D09-423E-8851-13CA5EAA27BC}"/>
              </a:ext>
            </a:extLst>
          </p:cNvPr>
          <p:cNvSpPr/>
          <p:nvPr userDrawn="1"/>
        </p:nvSpPr>
        <p:spPr>
          <a:xfrm>
            <a:off x="37301" y="63763"/>
            <a:ext cx="215112" cy="3956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1016702805"/>
      </p:ext>
    </p:extLst>
  </p:cSld>
  <p:clrMap bg1="lt1" tx1="dk1" bg2="lt2" tx2="dk2" accent1="accent1" accent2="accent2" accent3="accent3" accent4="accent4" accent5="accent5" accent6="accent6" hlink="hlink" folHlink="folHlink"/>
  <p:sldLayoutIdLst>
    <p:sldLayoutId id="2147483837" r:id="rId1"/>
  </p:sldLayoutIdLst>
  <p:txStyles>
    <p:titleStyle>
      <a:lvl1pPr algn="l" defTabSz="914400" rtl="0" eaLnBrk="1" latinLnBrk="0" hangingPunct="1">
        <a:lnSpc>
          <a:spcPct val="100000"/>
        </a:lnSpc>
        <a:spcBef>
          <a:spcPct val="0"/>
        </a:spcBef>
        <a:buNone/>
        <a:defRPr lang="en-US" sz="2400" b="0" i="0" kern="0" spc="-5" baseline="0" dirty="0">
          <a:solidFill>
            <a:srgbClr val="F4F3F9"/>
          </a:solidFill>
          <a:latin typeface="Calibri"/>
          <a:ea typeface="+mj-ea"/>
          <a:cs typeface="Calibri"/>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a:solidFill>
            <a:srgbClr val="EB5000"/>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itle Placeholder 8">
            <a:extLst>
              <a:ext uri="{FF2B5EF4-FFF2-40B4-BE49-F238E27FC236}">
                <a16:creationId xmlns:a16="http://schemas.microsoft.com/office/drawing/2014/main" id="{668164AE-F168-4FCE-AA1F-1E4E8F1F51C5}"/>
              </a:ext>
            </a:extLst>
          </p:cNvPr>
          <p:cNvSpPr>
            <a:spLocks noGrp="1"/>
          </p:cNvSpPr>
          <p:nvPr>
            <p:ph type="title"/>
          </p:nvPr>
        </p:nvSpPr>
        <p:spPr>
          <a:xfrm>
            <a:off x="281239" y="1276352"/>
            <a:ext cx="4042988" cy="381515"/>
          </a:xfrm>
          <a:prstGeom prst="rect">
            <a:avLst/>
          </a:prstGeom>
        </p:spPr>
        <p:txBody>
          <a:bodyPr vert="horz" wrap="square" lIns="0" tIns="12065" rIns="0" bIns="0" rtlCol="0">
            <a:noAutofit/>
          </a:bodyPr>
          <a:lstStyle/>
          <a:p>
            <a:pPr lvl="0"/>
            <a:r>
              <a:rPr lang="en-US" dirty="0"/>
              <a:t>Click to edit Master title style</a:t>
            </a:r>
          </a:p>
        </p:txBody>
      </p:sp>
      <p:sp>
        <p:nvSpPr>
          <p:cNvPr id="14" name="Text Placeholder 13">
            <a:extLst>
              <a:ext uri="{FF2B5EF4-FFF2-40B4-BE49-F238E27FC236}">
                <a16:creationId xmlns:a16="http://schemas.microsoft.com/office/drawing/2014/main" id="{337FA0A2-4E48-428C-81A4-88A7A7B842EB}"/>
              </a:ext>
            </a:extLst>
          </p:cNvPr>
          <p:cNvSpPr>
            <a:spLocks noGrp="1"/>
          </p:cNvSpPr>
          <p:nvPr>
            <p:ph type="body" idx="1"/>
          </p:nvPr>
        </p:nvSpPr>
        <p:spPr>
          <a:xfrm>
            <a:off x="287191" y="2136844"/>
            <a:ext cx="4042988" cy="263534"/>
          </a:xfrm>
          <a:prstGeom prst="rect">
            <a:avLst/>
          </a:prstGeom>
        </p:spPr>
        <p:txBody>
          <a:bodyPr vert="horz" wrap="square" lIns="0" tIns="17145" rIns="0" bIns="0" rtlCol="0">
            <a:spAutoFit/>
          </a:bodyPr>
          <a:lstStyle/>
          <a:p>
            <a:pPr lvl="0">
              <a:buClr>
                <a:srgbClr val="808285"/>
              </a:buClr>
              <a:buFont typeface="Wingdings" panose="05000000000000000000" pitchFamily="2" charset="2"/>
            </a:pPr>
            <a:r>
              <a:rPr lang="en-US" dirty="0"/>
              <a:t>Click to edit Master text styles</a:t>
            </a:r>
          </a:p>
        </p:txBody>
      </p:sp>
      <p:pic>
        <p:nvPicPr>
          <p:cNvPr id="6" name="Graphic 5">
            <a:extLst>
              <a:ext uri="{FF2B5EF4-FFF2-40B4-BE49-F238E27FC236}">
                <a16:creationId xmlns:a16="http://schemas.microsoft.com/office/drawing/2014/main" id="{BB91287A-0FDB-490A-A6F1-85A9C11ADE1A}"/>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764863" y="471477"/>
            <a:ext cx="1100528" cy="144726"/>
          </a:xfrm>
          <a:prstGeom prst="rect">
            <a:avLst/>
          </a:prstGeom>
        </p:spPr>
      </p:pic>
      <p:pic>
        <p:nvPicPr>
          <p:cNvPr id="8" name="Graphic 7">
            <a:extLst>
              <a:ext uri="{FF2B5EF4-FFF2-40B4-BE49-F238E27FC236}">
                <a16:creationId xmlns:a16="http://schemas.microsoft.com/office/drawing/2014/main" id="{27A27CAC-A97B-40F0-A3D3-81F48F955CCE}"/>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92098" y="215972"/>
            <a:ext cx="1315104" cy="364021"/>
          </a:xfrm>
          <a:prstGeom prst="rect">
            <a:avLst/>
          </a:prstGeom>
        </p:spPr>
      </p:pic>
      <p:sp>
        <p:nvSpPr>
          <p:cNvPr id="7" name="Rectangle 6">
            <a:extLst>
              <a:ext uri="{FF2B5EF4-FFF2-40B4-BE49-F238E27FC236}">
                <a16:creationId xmlns:a16="http://schemas.microsoft.com/office/drawing/2014/main" id="{69DE1A67-C6D5-48C4-B866-F0D1BF5E1E26}"/>
              </a:ext>
            </a:extLst>
          </p:cNvPr>
          <p:cNvSpPr/>
          <p:nvPr userDrawn="1"/>
        </p:nvSpPr>
        <p:spPr>
          <a:xfrm>
            <a:off x="70640" y="100727"/>
            <a:ext cx="148437" cy="145788"/>
          </a:xfrm>
          <a:prstGeom prst="rect">
            <a:avLst/>
          </a:prstGeom>
          <a:solidFill>
            <a:srgbClr val="E411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cxnSp>
        <p:nvCxnSpPr>
          <p:cNvPr id="10" name="Straight Connector 9">
            <a:extLst>
              <a:ext uri="{FF2B5EF4-FFF2-40B4-BE49-F238E27FC236}">
                <a16:creationId xmlns:a16="http://schemas.microsoft.com/office/drawing/2014/main" id="{40F01CD3-13C2-4BAC-8AA6-BD13E344F14B}"/>
              </a:ext>
            </a:extLst>
          </p:cNvPr>
          <p:cNvCxnSpPr>
            <a:cxnSpLocks/>
          </p:cNvCxnSpPr>
          <p:nvPr userDrawn="1"/>
        </p:nvCxnSpPr>
        <p:spPr>
          <a:xfrm>
            <a:off x="91079" y="273502"/>
            <a:ext cx="107556" cy="0"/>
          </a:xfrm>
          <a:prstGeom prst="line">
            <a:avLst/>
          </a:prstGeom>
          <a:ln>
            <a:solidFill>
              <a:srgbClr val="E41165"/>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5BC4D46-DBAE-43F1-970F-9D7ABD7C9D2F}"/>
              </a:ext>
            </a:extLst>
          </p:cNvPr>
          <p:cNvSpPr txBox="1"/>
          <p:nvPr userDrawn="1"/>
        </p:nvSpPr>
        <p:spPr>
          <a:xfrm>
            <a:off x="70640" y="330802"/>
            <a:ext cx="148437" cy="145788"/>
          </a:xfrm>
          <a:prstGeom prst="rect">
            <a:avLst/>
          </a:prstGeom>
          <a:noFill/>
        </p:spPr>
        <p:txBody>
          <a:bodyPr wrap="none" lIns="0" tIns="0" rIns="0" bIns="0" rtlCol="0" anchor="ctr" anchorCtr="0">
            <a:noAutofit/>
          </a:bodyP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80E77D7C-B379-46EA-8076-7613E29D0C91}"/>
              </a:ext>
            </a:extLst>
          </p:cNvPr>
          <p:cNvSpPr/>
          <p:nvPr userDrawn="1"/>
        </p:nvSpPr>
        <p:spPr>
          <a:xfrm>
            <a:off x="37301" y="63763"/>
            <a:ext cx="215112" cy="395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1" dirty="0"/>
          </a:p>
        </p:txBody>
      </p:sp>
    </p:spTree>
    <p:extLst>
      <p:ext uri="{BB962C8B-B14F-4D97-AF65-F5344CB8AC3E}">
        <p14:creationId xmlns:p14="http://schemas.microsoft.com/office/powerpoint/2010/main" val="1773860723"/>
      </p:ext>
    </p:extLst>
  </p:cSld>
  <p:clrMap bg1="lt1" tx1="dk1" bg2="lt2" tx2="dk2" accent1="accent1" accent2="accent2" accent3="accent3" accent4="accent4" accent5="accent5" accent6="accent6" hlink="hlink" folHlink="folHlink"/>
  <p:sldLayoutIdLst>
    <p:sldLayoutId id="2147483839" r:id="rId1"/>
  </p:sldLayoutIdLst>
  <p:txStyles>
    <p:titleStyle>
      <a:lvl1pPr algn="l" defTabSz="914400" rtl="0" eaLnBrk="1" latinLnBrk="0" hangingPunct="1">
        <a:lnSpc>
          <a:spcPct val="100000"/>
        </a:lnSpc>
        <a:spcBef>
          <a:spcPct val="0"/>
        </a:spcBef>
        <a:buNone/>
        <a:defRPr lang="en-US" sz="2400" b="0" i="0" kern="0" spc="-5" baseline="0" dirty="0">
          <a:solidFill>
            <a:schemeClr val="tx1"/>
          </a:solidFill>
          <a:latin typeface="Calibri"/>
          <a:ea typeface="+mj-ea"/>
          <a:cs typeface="Calibri"/>
        </a:defRPr>
      </a:lvl1pPr>
    </p:titleStyle>
    <p:bodyStyle>
      <a:lvl1pPr marL="0" indent="0" algn="l" defTabSz="914400" rtl="0" eaLnBrk="1" latinLnBrk="0" hangingPunct="1">
        <a:lnSpc>
          <a:spcPct val="100000"/>
        </a:lnSpc>
        <a:spcBef>
          <a:spcPts val="0"/>
        </a:spcBef>
        <a:buFont typeface="Arial" panose="020B0604020202020204" pitchFamily="34" charset="0"/>
        <a:buNone/>
        <a:defRPr lang="en-US" sz="1600" kern="1200" spc="2" dirty="0">
          <a:solidFill>
            <a:srgbClr val="EB5000"/>
          </a:solidFill>
          <a:latin typeface="Calibri"/>
          <a:ea typeface="+mn-ea"/>
          <a:cs typeface="Calibri"/>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72">
          <p15:clr>
            <a:srgbClr val="F26B43"/>
          </p15:clr>
        </p15:guide>
        <p15:guide id="2" orient="horz" pos="2852">
          <p15:clr>
            <a:srgbClr val="F26B43"/>
          </p15:clr>
        </p15:guide>
        <p15:guide id="3" orient="horz" pos="360">
          <p15:clr>
            <a:srgbClr val="F26B43"/>
          </p15:clr>
        </p15:guide>
        <p15:guide id="4" orient="horz" pos="846">
          <p15:clr>
            <a:srgbClr val="F26B43"/>
          </p15:clr>
        </p15:guide>
        <p15:guide id="5" pos="180">
          <p15:clr>
            <a:srgbClr val="F26B43"/>
          </p15:clr>
        </p15:guide>
        <p15:guide id="6" pos="55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www.qcshub.org/tcs-challenge#tab-428031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quantum.challenge2023@tcs.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mech.kuleuven.be/en/tme/research/energy_environment/Pdf/wpen2"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81DAD4-EC84-4F02-B97A-9C15D1A86E3D}"/>
              </a:ext>
            </a:extLst>
          </p:cNvPr>
          <p:cNvSpPr>
            <a:spLocks noGrp="1"/>
          </p:cNvSpPr>
          <p:nvPr>
            <p:ph type="title"/>
          </p:nvPr>
        </p:nvSpPr>
        <p:spPr>
          <a:xfrm>
            <a:off x="529012" y="2010837"/>
            <a:ext cx="2919161" cy="1121826"/>
          </a:xfrm>
        </p:spPr>
        <p:txBody>
          <a:bodyPr/>
          <a:lstStyle/>
          <a:p>
            <a:r>
              <a:rPr lang="en-US" sz="3600" dirty="0"/>
              <a:t>TCS Quantum Challenge 2023</a:t>
            </a:r>
            <a:br>
              <a:rPr lang="en-US" sz="3600" dirty="0"/>
            </a:br>
            <a:br>
              <a:rPr lang="en-US" sz="3600" dirty="0"/>
            </a:br>
            <a:br>
              <a:rPr lang="en-US" sz="3600" dirty="0"/>
            </a:br>
            <a:endParaRPr lang="en-US" sz="3600" dirty="0"/>
          </a:p>
        </p:txBody>
      </p:sp>
      <p:sp>
        <p:nvSpPr>
          <p:cNvPr id="7" name="Text Placeholder 6">
            <a:extLst>
              <a:ext uri="{FF2B5EF4-FFF2-40B4-BE49-F238E27FC236}">
                <a16:creationId xmlns:a16="http://schemas.microsoft.com/office/drawing/2014/main" id="{8674A964-E617-460A-94A6-E2CA9144DB51}"/>
              </a:ext>
            </a:extLst>
          </p:cNvPr>
          <p:cNvSpPr>
            <a:spLocks noGrp="1"/>
          </p:cNvSpPr>
          <p:nvPr>
            <p:ph type="body" sz="quarter" idx="10"/>
          </p:nvPr>
        </p:nvSpPr>
        <p:spPr>
          <a:xfrm>
            <a:off x="529012" y="3758874"/>
            <a:ext cx="3700089" cy="755976"/>
          </a:xfrm>
        </p:spPr>
        <p:txBody>
          <a:bodyPr vert="horz" wrap="square" lIns="0" tIns="17145" rIns="0" bIns="0" rtlCol="0">
            <a:spAutoFit/>
          </a:bodyPr>
          <a:lstStyle/>
          <a:p>
            <a:r>
              <a:rPr lang="en-US" dirty="0"/>
              <a:t>Phase 2 – Briefing Session</a:t>
            </a:r>
          </a:p>
          <a:p>
            <a:endParaRPr lang="en-US" dirty="0"/>
          </a:p>
          <a:p>
            <a:r>
              <a:rPr lang="en-US" dirty="0"/>
              <a:t>8 Feb 2024</a:t>
            </a:r>
          </a:p>
        </p:txBody>
      </p:sp>
      <p:pic>
        <p:nvPicPr>
          <p:cNvPr id="10" name="Picture Placeholder 5" descr="A picture containing text, person, person, indoor&#10;&#10;Description automatically generated">
            <a:extLst>
              <a:ext uri="{FF2B5EF4-FFF2-40B4-BE49-F238E27FC236}">
                <a16:creationId xmlns:a16="http://schemas.microsoft.com/office/drawing/2014/main" id="{F3999CA6-A8AD-495C-8752-C8C45046DBD1}"/>
              </a:ext>
            </a:extLst>
          </p:cNvPr>
          <p:cNvPicPr>
            <a:picLocks noGrp="1" noChangeAspect="1"/>
          </p:cNvPicPr>
          <p:nvPr>
            <p:ph type="pic" sz="quarter" idx="12"/>
          </p:nvPr>
        </p:nvPicPr>
        <p:blipFill rotWithShape="1">
          <a:blip r:embed="rId3" cstate="hqprint">
            <a:extLst>
              <a:ext uri="{28A0092B-C50C-407E-A947-70E740481C1C}">
                <a14:useLocalDpi xmlns:a14="http://schemas.microsoft.com/office/drawing/2010/main" val="0"/>
              </a:ext>
            </a:extLst>
          </a:blip>
          <a:srcRect t="3" b="3"/>
          <a:stretch/>
        </p:blipFill>
        <p:spPr>
          <a:xfrm>
            <a:off x="4400550" y="1351756"/>
            <a:ext cx="4745736" cy="3163094"/>
          </a:xfrm>
        </p:spPr>
      </p:pic>
      <p:pic>
        <p:nvPicPr>
          <p:cNvPr id="12" name="Graphic 8">
            <a:extLst>
              <a:ext uri="{FF2B5EF4-FFF2-40B4-BE49-F238E27FC236}">
                <a16:creationId xmlns:a16="http://schemas.microsoft.com/office/drawing/2014/main" id="{69C9D494-1150-4717-9C33-5A4683F29E36}"/>
              </a:ext>
            </a:extLst>
          </p:cNvPr>
          <p:cNvPicPr>
            <a:picLocks noChangeAspect="1"/>
          </p:cNvPicPr>
          <p:nvPr/>
        </p:nvPicPr>
        <p:blipFill>
          <a:blip r:embed="rId4" cstate="hqprint">
            <a:lum bright="-20000" contrast="40000"/>
            <a:alphaModFix/>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8264" y="1354932"/>
            <a:ext cx="4745736" cy="3166618"/>
          </a:xfrm>
          <a:prstGeom prst="rect">
            <a:avLst/>
          </a:prstGeom>
        </p:spPr>
      </p:pic>
      <p:sp>
        <p:nvSpPr>
          <p:cNvPr id="6" name="Text Placeholder 6">
            <a:extLst>
              <a:ext uri="{FF2B5EF4-FFF2-40B4-BE49-F238E27FC236}">
                <a16:creationId xmlns:a16="http://schemas.microsoft.com/office/drawing/2014/main" id="{454FD602-BA0B-407F-B0FB-8D78F1115329}"/>
              </a:ext>
            </a:extLst>
          </p:cNvPr>
          <p:cNvSpPr txBox="1">
            <a:spLocks/>
          </p:cNvSpPr>
          <p:nvPr/>
        </p:nvSpPr>
        <p:spPr>
          <a:xfrm>
            <a:off x="522329" y="3152690"/>
            <a:ext cx="3700089" cy="509755"/>
          </a:xfrm>
          <a:prstGeom prst="rect">
            <a:avLst/>
          </a:prstGeom>
        </p:spPr>
        <p:txBody>
          <a:bodyPr vert="horz" wrap="square" lIns="0" tIns="17145" rIns="0" bIns="0" rtlCol="0">
            <a:spAutoFit/>
          </a:bodyPr>
          <a:lstStyle>
            <a:lvl1pPr marL="0" indent="0" algn="l" defTabSz="914400" rtl="0" eaLnBrk="1" latinLnBrk="0" hangingPunct="1">
              <a:lnSpc>
                <a:spcPct val="100000"/>
              </a:lnSpc>
              <a:spcBef>
                <a:spcPts val="0"/>
              </a:spcBef>
              <a:buFont typeface="Arial" panose="020B0604020202020204" pitchFamily="34" charset="0"/>
              <a:buNone/>
              <a:defRPr lang="en-US" sz="1600" kern="1200" spc="2" dirty="0" smtClean="0">
                <a:solidFill>
                  <a:srgbClr val="E41165"/>
                </a:solidFill>
                <a:latin typeface="Calibri"/>
                <a:ea typeface="+mn-ea"/>
                <a:cs typeface="Calibri"/>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dirty="0" smtClean="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dirty="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Challenge 2 – </a:t>
            </a:r>
            <a:r>
              <a:rPr lang="en-US" dirty="0" err="1">
                <a:solidFill>
                  <a:schemeClr val="tx1"/>
                </a:solidFill>
              </a:rPr>
              <a:t>Optimising</a:t>
            </a:r>
            <a:r>
              <a:rPr lang="en-US" dirty="0">
                <a:solidFill>
                  <a:schemeClr val="tx1"/>
                </a:solidFill>
              </a:rPr>
              <a:t> Power Distribution Network</a:t>
            </a:r>
          </a:p>
        </p:txBody>
      </p:sp>
    </p:spTree>
    <p:extLst>
      <p:ext uri="{BB962C8B-B14F-4D97-AF65-F5344CB8AC3E}">
        <p14:creationId xmlns:p14="http://schemas.microsoft.com/office/powerpoint/2010/main" val="4284237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73DD433-2077-40C7-B4C8-B0C122BDAB33}"/>
              </a:ext>
            </a:extLst>
          </p:cNvPr>
          <p:cNvSpPr>
            <a:spLocks noGrp="1"/>
          </p:cNvSpPr>
          <p:nvPr>
            <p:ph type="ftr" sz="quarter" idx="10"/>
          </p:nvPr>
        </p:nvSpPr>
        <p:spPr/>
        <p:txBody>
          <a:bodyPr/>
          <a:lstStyle/>
          <a:p>
            <a:pPr marL="0" marR="0" lvl="0" indent="0" algn="l" defTabSz="41554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TCS Confidential</a:t>
            </a:r>
          </a:p>
        </p:txBody>
      </p:sp>
      <p:sp>
        <p:nvSpPr>
          <p:cNvPr id="9" name="Rectangle 8">
            <a:extLst>
              <a:ext uri="{FF2B5EF4-FFF2-40B4-BE49-F238E27FC236}">
                <a16:creationId xmlns:a16="http://schemas.microsoft.com/office/drawing/2014/main" id="{1CE3668D-27C0-4064-B1A2-34070D8BF6D1}"/>
              </a:ext>
            </a:extLst>
          </p:cNvPr>
          <p:cNvSpPr/>
          <p:nvPr/>
        </p:nvSpPr>
        <p:spPr>
          <a:xfrm>
            <a:off x="187797" y="634469"/>
            <a:ext cx="8752821" cy="3785652"/>
          </a:xfrm>
          <a:prstGeom prst="rect">
            <a:avLst/>
          </a:prstGeom>
          <a:solidFill>
            <a:schemeClr val="bg1">
              <a:lumMod val="95000"/>
            </a:schemeClr>
          </a:solidFill>
          <a:ln>
            <a:solidFill>
              <a:srgbClr val="E41165"/>
            </a:solidFill>
          </a:ln>
        </p:spPr>
        <p:txBody>
          <a:bodyPr wrap="square">
            <a:spAutoFit/>
          </a:bodyPr>
          <a:lstStyle/>
          <a:p>
            <a:pPr marL="171450" marR="0" lvl="0"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Phase 1 Feedback: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Quantum Challenge team has shared individual feedback from the Jury related with your submission in Phase 1.</a:t>
            </a:r>
          </a:p>
          <a:p>
            <a:pPr marL="171450" marR="0" lvl="0"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err="1">
                <a:ln>
                  <a:noFill/>
                </a:ln>
                <a:solidFill>
                  <a:srgbClr val="000000"/>
                </a:solidFill>
                <a:effectLst/>
                <a:uLnTx/>
                <a:uFillTx/>
                <a:latin typeface="Calibri" panose="020F0502020204030204"/>
                <a:ea typeface="+mn-ea"/>
                <a:cs typeface="+mn-cs"/>
              </a:rPr>
              <a:t>Github</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Your Phase 2 responses shall go into the ‘Phase 2’ folder of the </a:t>
            </a:r>
            <a:r>
              <a:rPr kumimoji="0" lang="en-US" sz="1200" b="0" i="0" u="none" strike="noStrike" kern="1200" cap="none" spc="0" normalizeH="0" baseline="0" noProof="0" dirty="0" err="1">
                <a:ln>
                  <a:noFill/>
                </a:ln>
                <a:solidFill>
                  <a:srgbClr val="000000"/>
                </a:solidFill>
                <a:effectLst/>
                <a:uLnTx/>
                <a:uFillTx/>
                <a:latin typeface="Calibri" panose="020F0502020204030204"/>
                <a:ea typeface="+mn-ea"/>
                <a:cs typeface="+mn-cs"/>
              </a:rPr>
              <a:t>Github</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repo already setup for your respective entry.</a:t>
            </a:r>
          </a:p>
          <a:p>
            <a:pPr marL="171450" marR="0" lvl="0"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AWS Credits</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The AWS Credit code based on your estimate would be provided to you shortly for Phase2.</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Incase you have not shared your AWS Account ID, please do so immediately. We have sent a reminder in this regard.</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Very Important: For any issues with AWS Credits, please revert back to us immediately and we’ll try to address on priority.</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Evaluation Criteria for Phase 2 </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The evaluation criteria for Phase 2 is detailed in the ‘Evaluation &amp; Rewards’ website of  the Quantum Challenge website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hlinkClick r:id="rId3"/>
              </a:rPr>
              <a:t>https://www.qcshub.org/tcs-challenge#tab-4280311</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207773" marR="0" lvl="1" indent="0" algn="l" defTabSz="41554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Mock Presentation:  </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 Mock Presentation of your solution to Jury is planned before the Phase 2 submission (due on 8-Mar-2024). The date and timings of this mock presentation would be shared shortly </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 template to be used for this mock presentation would be shared in time before the presentation</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We recommend you to improve your solution response based on the feedback from the Mock Presentation</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The defense presentation for your solution to the challenge statement would is slated after your Phase 2 submission (due on 8-Mar-2024)</a:t>
            </a:r>
          </a:p>
        </p:txBody>
      </p:sp>
      <p:sp>
        <p:nvSpPr>
          <p:cNvPr id="4" name="Title 6">
            <a:extLst>
              <a:ext uri="{FF2B5EF4-FFF2-40B4-BE49-F238E27FC236}">
                <a16:creationId xmlns:a16="http://schemas.microsoft.com/office/drawing/2014/main" id="{EA5E19C2-27BD-54C3-3C60-1A02BC16A7FD}"/>
              </a:ext>
            </a:extLst>
          </p:cNvPr>
          <p:cNvSpPr txBox="1">
            <a:spLocks/>
          </p:cNvSpPr>
          <p:nvPr/>
        </p:nvSpPr>
        <p:spPr>
          <a:xfrm>
            <a:off x="192992" y="107915"/>
            <a:ext cx="7886195" cy="553027"/>
          </a:xfrm>
          <a:prstGeom prst="rect">
            <a:avLst/>
          </a:prstGeom>
        </p:spPr>
        <p:txBody>
          <a:bodyPr vert="horz" lIns="91440" tIns="45720" rIns="91440" bIns="45720" rtlCol="0" anchor="t">
            <a:noAutofit/>
          </a:bodyPr>
          <a:lstStyle>
            <a:lvl1pPr algn="l" defTabSz="914355" rtl="0" eaLnBrk="1" latinLnBrk="0" hangingPunct="1">
              <a:lnSpc>
                <a:spcPct val="90000"/>
              </a:lnSpc>
              <a:spcBef>
                <a:spcPct val="0"/>
              </a:spcBef>
              <a:buNone/>
              <a:defRPr lang="en-US" sz="2100" b="0" kern="0" baseline="0" dirty="0">
                <a:solidFill>
                  <a:srgbClr val="E41165"/>
                </a:solidFill>
                <a:latin typeface="+mj-lt"/>
                <a:ea typeface="+mj-ea"/>
                <a:cs typeface="+mj-cs"/>
              </a:defRPr>
            </a:lvl1pPr>
          </a:lstStyle>
          <a:p>
            <a:pPr lvl="0">
              <a:defRPr/>
            </a:pPr>
            <a:r>
              <a:rPr kumimoji="0" lang="en-US" sz="2100" b="0" i="0" u="none" strike="noStrike" kern="0" cap="none" spc="0" normalizeH="0" baseline="0" noProof="0" dirty="0">
                <a:ln>
                  <a:noFill/>
                </a:ln>
                <a:solidFill>
                  <a:srgbClr val="E41165"/>
                </a:solidFill>
                <a:effectLst/>
                <a:uLnTx/>
                <a:uFillTx/>
                <a:latin typeface="Calibri" panose="020F0502020204030204"/>
                <a:ea typeface="+mj-ea"/>
                <a:cs typeface="+mj-cs"/>
              </a:rPr>
              <a:t>Challenge # 2 - </a:t>
            </a:r>
            <a:r>
              <a:rPr lang="en-US" dirty="0"/>
              <a:t>Process Guidelines for Phase 2</a:t>
            </a:r>
            <a:endParaRPr kumimoji="0" lang="fr-FR" sz="2100" b="0" i="0" u="none" strike="noStrike" kern="0" cap="none" spc="0" normalizeH="0" baseline="0" noProof="0" dirty="0">
              <a:ln>
                <a:noFill/>
              </a:ln>
              <a:solidFill>
                <a:srgbClr val="E41165"/>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897347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73DD433-2077-40C7-B4C8-B0C122BDAB33}"/>
              </a:ext>
            </a:extLst>
          </p:cNvPr>
          <p:cNvSpPr>
            <a:spLocks noGrp="1"/>
          </p:cNvSpPr>
          <p:nvPr>
            <p:ph type="ftr" sz="quarter" idx="10"/>
          </p:nvPr>
        </p:nvSpPr>
        <p:spPr/>
        <p:txBody>
          <a:bodyPr/>
          <a:lstStyle/>
          <a:p>
            <a:pPr marL="0" marR="0" lvl="0" indent="0" algn="l" defTabSz="41554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TCS Confidential</a:t>
            </a:r>
          </a:p>
        </p:txBody>
      </p:sp>
      <p:sp>
        <p:nvSpPr>
          <p:cNvPr id="9" name="Rectangle 8">
            <a:extLst>
              <a:ext uri="{FF2B5EF4-FFF2-40B4-BE49-F238E27FC236}">
                <a16:creationId xmlns:a16="http://schemas.microsoft.com/office/drawing/2014/main" id="{1CE3668D-27C0-4064-B1A2-34070D8BF6D1}"/>
              </a:ext>
            </a:extLst>
          </p:cNvPr>
          <p:cNvSpPr/>
          <p:nvPr/>
        </p:nvSpPr>
        <p:spPr>
          <a:xfrm>
            <a:off x="187797" y="634469"/>
            <a:ext cx="8752821" cy="1754326"/>
          </a:xfrm>
          <a:prstGeom prst="rect">
            <a:avLst/>
          </a:prstGeom>
          <a:solidFill>
            <a:schemeClr val="bg1">
              <a:lumMod val="95000"/>
            </a:schemeClr>
          </a:solidFill>
          <a:ln>
            <a:solidFill>
              <a:srgbClr val="E41165"/>
            </a:solidFill>
          </a:ln>
        </p:spPr>
        <p:txBody>
          <a:bodyPr wrap="square">
            <a:spAutoFit/>
          </a:bodyPr>
          <a:lstStyle/>
          <a:p>
            <a:pPr marL="171450" marR="0" lvl="0"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Code Supplemented with the Test Scripts in Phase 2 Submission</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 this phase, along with the report and code, we also expect a separate code/script file. This file will contain the "trained/</a:t>
            </a:r>
            <a:r>
              <a:rPr kumimoji="0" lang="en-US" sz="1200" b="0" i="0" u="none" strike="noStrike" kern="1200" cap="none" spc="0" normalizeH="0" baseline="0" noProof="0" dirty="0" err="1">
                <a:ln>
                  <a:noFill/>
                </a:ln>
                <a:solidFill>
                  <a:srgbClr val="000000"/>
                </a:solidFill>
                <a:effectLst/>
                <a:uLnTx/>
                <a:uFillTx/>
                <a:latin typeface="Calibri" panose="020F0502020204030204"/>
                <a:ea typeface="+mn-ea"/>
                <a:cs typeface="+mn-cs"/>
              </a:rPr>
              <a:t>optimised</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quantum circuits along with necessary pre and post processing to provide the final output as a result. </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This code/script file </a:t>
            </a:r>
            <a:r>
              <a:rPr kumimoji="0" lang="en-US" sz="1200" b="0" i="0" u="sng" strike="noStrike" kern="1200" cap="none" spc="0" normalizeH="0" baseline="0" noProof="0" dirty="0">
                <a:ln>
                  <a:noFill/>
                </a:ln>
                <a:solidFill>
                  <a:srgbClr val="000000"/>
                </a:solidFill>
                <a:effectLst/>
                <a:uLnTx/>
                <a:uFillTx/>
                <a:latin typeface="Calibri" panose="020F0502020204030204"/>
                <a:ea typeface="+mn-ea"/>
                <a:cs typeface="+mn-cs"/>
              </a:rPr>
              <a:t>will be executed as-is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by the jury.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The results obtained will be used as one of the parameters to assess the quality of the solution. </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The code/script file should be accompanied with proper instructions (say a ‘README’ document) to run it.</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More details in this regard will be disseminated over the coming days.</a:t>
            </a:r>
          </a:p>
          <a:p>
            <a:pPr marL="379223" marR="0" lvl="1"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Queries/Clarifications: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For any queries or issues you face, please communicate with us at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hlinkClick r:id="rId3"/>
              </a:rPr>
              <a:t>quantum.challenge2023@tcs.com</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 name="Title 6">
            <a:extLst>
              <a:ext uri="{FF2B5EF4-FFF2-40B4-BE49-F238E27FC236}">
                <a16:creationId xmlns:a16="http://schemas.microsoft.com/office/drawing/2014/main" id="{EA5E19C2-27BD-54C3-3C60-1A02BC16A7FD}"/>
              </a:ext>
            </a:extLst>
          </p:cNvPr>
          <p:cNvSpPr txBox="1">
            <a:spLocks/>
          </p:cNvSpPr>
          <p:nvPr/>
        </p:nvSpPr>
        <p:spPr>
          <a:xfrm>
            <a:off x="192992" y="107915"/>
            <a:ext cx="7886195" cy="553027"/>
          </a:xfrm>
          <a:prstGeom prst="rect">
            <a:avLst/>
          </a:prstGeom>
        </p:spPr>
        <p:txBody>
          <a:bodyPr vert="horz" lIns="91440" tIns="45720" rIns="91440" bIns="45720" rtlCol="0" anchor="t">
            <a:noAutofit/>
          </a:bodyPr>
          <a:lstStyle>
            <a:lvl1pPr algn="l" defTabSz="914355" rtl="0" eaLnBrk="1" latinLnBrk="0" hangingPunct="1">
              <a:lnSpc>
                <a:spcPct val="90000"/>
              </a:lnSpc>
              <a:spcBef>
                <a:spcPct val="0"/>
              </a:spcBef>
              <a:buNone/>
              <a:defRPr lang="en-US" sz="2100" b="0" kern="0" baseline="0" dirty="0">
                <a:solidFill>
                  <a:srgbClr val="E41165"/>
                </a:solidFill>
                <a:latin typeface="+mj-lt"/>
                <a:ea typeface="+mj-ea"/>
                <a:cs typeface="+mj-cs"/>
              </a:defRPr>
            </a:lvl1pPr>
          </a:lstStyle>
          <a:p>
            <a:pPr lvl="0">
              <a:defRPr/>
            </a:pPr>
            <a:r>
              <a:rPr kumimoji="0" lang="en-US" sz="2100" b="0" i="0" u="none" strike="noStrike" kern="0" cap="none" spc="0" normalizeH="0" baseline="0" noProof="0" dirty="0">
                <a:ln>
                  <a:noFill/>
                </a:ln>
                <a:solidFill>
                  <a:srgbClr val="E41165"/>
                </a:solidFill>
                <a:effectLst/>
                <a:uLnTx/>
                <a:uFillTx/>
                <a:latin typeface="Calibri" panose="020F0502020204030204"/>
                <a:ea typeface="+mj-ea"/>
                <a:cs typeface="+mj-cs"/>
              </a:rPr>
              <a:t>Challenge # 2 - </a:t>
            </a:r>
            <a:r>
              <a:rPr lang="en-US" dirty="0"/>
              <a:t>Process Guidelines for Phase 2 (</a:t>
            </a:r>
            <a:r>
              <a:rPr lang="en-US" dirty="0" err="1"/>
              <a:t>contd</a:t>
            </a:r>
            <a:r>
              <a:rPr lang="en-US" dirty="0"/>
              <a:t>…)</a:t>
            </a:r>
            <a:endParaRPr kumimoji="0" lang="fr-FR" sz="2100" b="0" i="0" u="none" strike="noStrike" kern="0" cap="none" spc="0" normalizeH="0" baseline="0" noProof="0" dirty="0">
              <a:ln>
                <a:noFill/>
              </a:ln>
              <a:solidFill>
                <a:srgbClr val="E41165"/>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317014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73DD433-2077-40C7-B4C8-B0C122BDAB33}"/>
              </a:ext>
            </a:extLst>
          </p:cNvPr>
          <p:cNvSpPr>
            <a:spLocks noGrp="1"/>
          </p:cNvSpPr>
          <p:nvPr>
            <p:ph type="ftr" sz="quarter" idx="10"/>
          </p:nvPr>
        </p:nvSpPr>
        <p:spPr/>
        <p:txBody>
          <a:bodyPr/>
          <a:lstStyle/>
          <a:p>
            <a:pPr marL="0" marR="0" lvl="0" indent="0" algn="l" defTabSz="41554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TCS Confidential</a:t>
            </a:r>
          </a:p>
        </p:txBody>
      </p:sp>
      <p:sp>
        <p:nvSpPr>
          <p:cNvPr id="4" name="Title 6">
            <a:extLst>
              <a:ext uri="{FF2B5EF4-FFF2-40B4-BE49-F238E27FC236}">
                <a16:creationId xmlns:a16="http://schemas.microsoft.com/office/drawing/2014/main" id="{EA5E19C2-27BD-54C3-3C60-1A02BC16A7FD}"/>
              </a:ext>
            </a:extLst>
          </p:cNvPr>
          <p:cNvSpPr txBox="1">
            <a:spLocks/>
          </p:cNvSpPr>
          <p:nvPr/>
        </p:nvSpPr>
        <p:spPr>
          <a:xfrm>
            <a:off x="192992" y="107915"/>
            <a:ext cx="7886195" cy="553027"/>
          </a:xfrm>
          <a:prstGeom prst="rect">
            <a:avLst/>
          </a:prstGeom>
        </p:spPr>
        <p:txBody>
          <a:bodyPr vert="horz" lIns="91440" tIns="45720" rIns="91440" bIns="45720" rtlCol="0" anchor="t">
            <a:noAutofit/>
          </a:bodyPr>
          <a:lstStyle>
            <a:lvl1pPr algn="l" defTabSz="914355" rtl="0" eaLnBrk="1" latinLnBrk="0" hangingPunct="1">
              <a:lnSpc>
                <a:spcPct val="90000"/>
              </a:lnSpc>
              <a:spcBef>
                <a:spcPct val="0"/>
              </a:spcBef>
              <a:buNone/>
              <a:defRPr lang="en-US" sz="2100" b="0" kern="0" baseline="0" dirty="0">
                <a:solidFill>
                  <a:srgbClr val="E41165"/>
                </a:solidFill>
                <a:latin typeface="+mj-lt"/>
                <a:ea typeface="+mj-ea"/>
                <a:cs typeface="+mj-cs"/>
              </a:defRPr>
            </a:lvl1pPr>
          </a:lstStyle>
          <a:p>
            <a:pPr lvl="0">
              <a:defRPr/>
            </a:pPr>
            <a:r>
              <a:rPr kumimoji="0" lang="en-US" sz="2100" b="0" i="0" u="none" strike="noStrike" kern="0" cap="none" spc="0" normalizeH="0" baseline="0" noProof="0" dirty="0">
                <a:ln>
                  <a:noFill/>
                </a:ln>
                <a:solidFill>
                  <a:srgbClr val="E41165"/>
                </a:solidFill>
                <a:effectLst/>
                <a:uLnTx/>
                <a:uFillTx/>
                <a:latin typeface="Calibri" panose="020F0502020204030204"/>
                <a:ea typeface="+mj-ea"/>
                <a:cs typeface="+mj-cs"/>
              </a:rPr>
              <a:t>Challenge # 2 - </a:t>
            </a:r>
            <a:r>
              <a:rPr lang="en-US" dirty="0"/>
              <a:t>High Level Overview for Phase 2*</a:t>
            </a:r>
            <a:endParaRPr kumimoji="0" lang="fr-FR" sz="2100" b="0" i="0" u="none" strike="noStrike" kern="0" cap="none" spc="0" normalizeH="0" baseline="0" noProof="0" dirty="0">
              <a:ln>
                <a:noFill/>
              </a:ln>
              <a:solidFill>
                <a:srgbClr val="E41165"/>
              </a:solidFill>
              <a:effectLst/>
              <a:uLnTx/>
              <a:uFillTx/>
              <a:latin typeface="Calibri" panose="020F0502020204030204"/>
              <a:ea typeface="+mj-ea"/>
              <a:cs typeface="+mj-cs"/>
            </a:endParaRPr>
          </a:p>
        </p:txBody>
      </p:sp>
      <p:graphicFrame>
        <p:nvGraphicFramePr>
          <p:cNvPr id="2" name="Diagram 1">
            <a:extLst>
              <a:ext uri="{FF2B5EF4-FFF2-40B4-BE49-F238E27FC236}">
                <a16:creationId xmlns:a16="http://schemas.microsoft.com/office/drawing/2014/main" id="{1DFB6E5F-6DC3-4F6C-82B8-550FC47B1AEA}"/>
              </a:ext>
            </a:extLst>
          </p:cNvPr>
          <p:cNvGraphicFramePr/>
          <p:nvPr>
            <p:extLst/>
          </p:nvPr>
        </p:nvGraphicFramePr>
        <p:xfrm>
          <a:off x="743455" y="800100"/>
          <a:ext cx="7886195" cy="80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A93D3B0-2A6B-48FD-920E-BDADF86B9BAE}"/>
              </a:ext>
            </a:extLst>
          </p:cNvPr>
          <p:cNvSpPr txBox="1"/>
          <p:nvPr/>
        </p:nvSpPr>
        <p:spPr>
          <a:xfrm>
            <a:off x="685800" y="1714500"/>
            <a:ext cx="2114550" cy="914400"/>
          </a:xfrm>
          <a:prstGeom prst="rect">
            <a:avLst/>
          </a:prstGeom>
          <a:noFill/>
        </p:spPr>
        <p:txBody>
          <a:bodyPr wrap="square" lIns="0" tIns="0" rIns="0" bIns="0" rtlCol="0" anchor="t" anchorCtr="0">
            <a:noAutofit/>
          </a:bodyPr>
          <a:lstStyle/>
          <a:p>
            <a:pPr marL="182880" marR="0" lvl="0" indent="-18288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Tentatively scheduled end of Feb’ 24 – will publish the dates in  week’s timeframe</a:t>
            </a:r>
          </a:p>
          <a:p>
            <a:pPr marL="182880" marR="0" lvl="0" indent="-18288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TCS Quantum Challenge Template will provide the template for the mock presentation, in addition to the guidelines</a:t>
            </a:r>
          </a:p>
          <a:p>
            <a:pPr marL="182880" marR="0" lvl="0" indent="-18288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Team with No-shows in Mock Presentations will be disqualified</a:t>
            </a:r>
          </a:p>
          <a:p>
            <a:pPr marL="182880" marR="0" lvl="0" indent="-18288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B50CDCC-DB94-4974-BA8E-4E5367864F80}"/>
              </a:ext>
            </a:extLst>
          </p:cNvPr>
          <p:cNvSpPr txBox="1"/>
          <p:nvPr/>
        </p:nvSpPr>
        <p:spPr>
          <a:xfrm>
            <a:off x="3743577" y="1691542"/>
            <a:ext cx="2028573" cy="914400"/>
          </a:xfrm>
          <a:prstGeom prst="rect">
            <a:avLst/>
          </a:prstGeom>
          <a:noFill/>
        </p:spPr>
        <p:txBody>
          <a:bodyPr wrap="square" lIns="0" tIns="0" rIns="0" bIns="0" rtlCol="0" anchor="t" anchorCtr="0">
            <a:noAutofit/>
          </a:bodyPr>
          <a:lstStyle/>
          <a:p>
            <a:pPr marL="182880" marR="0" lvl="0" indent="-18288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Submission due on 8-Mar-2024</a:t>
            </a:r>
          </a:p>
          <a:p>
            <a:pPr marL="182880" marR="0" lvl="0" indent="-18288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 addition to the code-base, your submission “must” include test script for verification by TCS Jury team</a:t>
            </a:r>
          </a:p>
          <a:p>
            <a:pPr marL="182880" marR="0" lvl="0" indent="-18288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Participant “must” intimate us with formal email upon completion of submission in </a:t>
            </a:r>
            <a:r>
              <a:rPr kumimoji="0" lang="en-US" sz="1200" b="0" i="0" u="none" strike="noStrike" kern="1200" cap="none" spc="0" normalizeH="0" baseline="0" noProof="0" dirty="0" err="1">
                <a:ln>
                  <a:noFill/>
                </a:ln>
                <a:solidFill>
                  <a:srgbClr val="000000"/>
                </a:solidFill>
                <a:effectLst/>
                <a:uLnTx/>
                <a:uFillTx/>
                <a:latin typeface="Calibri" panose="020F0502020204030204"/>
                <a:ea typeface="+mn-ea"/>
                <a:cs typeface="+mn-cs"/>
              </a:rPr>
              <a:t>Github</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via email communication</a:t>
            </a:r>
          </a:p>
          <a:p>
            <a:pPr marL="182880" marR="0" lvl="0" indent="-182880" algn="l" defTabSz="41554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62C3875-FC1A-411A-946A-367EB4BDBD65}"/>
              </a:ext>
            </a:extLst>
          </p:cNvPr>
          <p:cNvSpPr txBox="1"/>
          <p:nvPr/>
        </p:nvSpPr>
        <p:spPr>
          <a:xfrm>
            <a:off x="6572250" y="1714500"/>
            <a:ext cx="2057400" cy="914400"/>
          </a:xfrm>
          <a:prstGeom prst="rect">
            <a:avLst/>
          </a:prstGeom>
          <a:noFill/>
        </p:spPr>
        <p:txBody>
          <a:bodyPr wrap="square" lIns="0" tIns="0" rIns="0" bIns="0" rtlCol="0" anchor="t" anchorCtr="0">
            <a:noAutofit/>
          </a:bodyPr>
          <a:lstStyle/>
          <a:p>
            <a:pPr marL="182880" marR="0" lvl="0" indent="-18288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Final </a:t>
            </a:r>
            <a:r>
              <a:rPr kumimoji="0" lang="en-US" sz="1200" b="0" i="0" u="none" strike="noStrike" kern="1200" cap="none" spc="0" normalizeH="0" baseline="0" noProof="0" dirty="0" err="1">
                <a:ln>
                  <a:noFill/>
                </a:ln>
                <a:solidFill>
                  <a:srgbClr val="000000"/>
                </a:solidFill>
                <a:effectLst/>
                <a:uLnTx/>
                <a:uFillTx/>
                <a:latin typeface="Calibri" panose="020F0502020204030204"/>
                <a:ea typeface="+mn-ea"/>
                <a:cs typeface="+mn-cs"/>
              </a:rPr>
              <a:t>defence</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presentation by the participant to the Jury (tentatively a week after Submission – exact dates to be notified)</a:t>
            </a:r>
          </a:p>
          <a:p>
            <a:pPr marL="182880" marR="0" lvl="0" indent="-18288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The </a:t>
            </a:r>
            <a:r>
              <a:rPr kumimoji="0" lang="en-US" sz="1200" b="0" i="0" u="none" strike="noStrike" kern="1200" cap="none" spc="0" normalizeH="0" baseline="0" noProof="0" dirty="0" err="1">
                <a:ln>
                  <a:noFill/>
                </a:ln>
                <a:solidFill>
                  <a:srgbClr val="000000"/>
                </a:solidFill>
                <a:effectLst/>
                <a:uLnTx/>
                <a:uFillTx/>
                <a:latin typeface="Calibri" panose="020F0502020204030204"/>
                <a:ea typeface="+mn-ea"/>
                <a:cs typeface="+mn-cs"/>
              </a:rPr>
              <a:t>defence</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presentation decks shall be shared couple of days days before the actual presentation, so jury can review before the </a:t>
            </a:r>
            <a:r>
              <a:rPr kumimoji="0" lang="en-US" sz="1200" b="0" i="0" u="none" strike="noStrike" kern="1200" cap="none" spc="0" normalizeH="0" baseline="0" noProof="0" dirty="0" err="1">
                <a:ln>
                  <a:noFill/>
                </a:ln>
                <a:solidFill>
                  <a:srgbClr val="000000"/>
                </a:solidFill>
                <a:effectLst/>
                <a:uLnTx/>
                <a:uFillTx/>
                <a:latin typeface="Calibri" panose="020F0502020204030204"/>
                <a:ea typeface="+mn-ea"/>
                <a:cs typeface="+mn-cs"/>
              </a:rPr>
              <a:t>defence</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presentation</a:t>
            </a:r>
          </a:p>
          <a:p>
            <a:pPr marL="182880" marR="0" lvl="0" indent="-18288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Team with No-shows in Final Defense Presentations will be disqualified</a:t>
            </a:r>
          </a:p>
          <a:p>
            <a:pPr marL="182880" marR="0" lvl="0" indent="-182880" algn="l" defTabSz="41554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highlight>
                <a:srgbClr val="00FF00"/>
              </a:highligh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AAE9904-CDE6-44FD-B634-57465AAC194D}"/>
              </a:ext>
            </a:extLst>
          </p:cNvPr>
          <p:cNvSpPr txBox="1"/>
          <p:nvPr/>
        </p:nvSpPr>
        <p:spPr>
          <a:xfrm>
            <a:off x="285750" y="4299120"/>
            <a:ext cx="7543295" cy="431800"/>
          </a:xfrm>
          <a:prstGeom prst="rect">
            <a:avLst/>
          </a:prstGeom>
          <a:noFill/>
        </p:spPr>
        <p:txBody>
          <a:bodyPr wrap="square" lIns="0" tIns="0" rIns="0" bIns="0" rtlCol="0" anchor="ctr" anchorCtr="0">
            <a:noAutofit/>
          </a:bodyPr>
          <a:lstStyle/>
          <a:p>
            <a:pPr marL="0" marR="0" lvl="0" indent="0" algn="l" defTabSz="41554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*We will share exact timelines of the above activities shortly.</a:t>
            </a:r>
          </a:p>
        </p:txBody>
      </p:sp>
    </p:spTree>
    <p:extLst>
      <p:ext uri="{BB962C8B-B14F-4D97-AF65-F5344CB8AC3E}">
        <p14:creationId xmlns:p14="http://schemas.microsoft.com/office/powerpoint/2010/main" val="322780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73DD433-2077-40C7-B4C8-B0C122BDAB33}"/>
              </a:ext>
            </a:extLst>
          </p:cNvPr>
          <p:cNvSpPr>
            <a:spLocks noGrp="1"/>
          </p:cNvSpPr>
          <p:nvPr>
            <p:ph type="ftr" sz="quarter" idx="10"/>
          </p:nvPr>
        </p:nvSpPr>
        <p:spPr/>
        <p:txBody>
          <a:bodyPr/>
          <a:lstStyle/>
          <a:p>
            <a:r>
              <a:rPr lang="en-US" dirty="0"/>
              <a:t>TCS Confidential</a:t>
            </a:r>
          </a:p>
        </p:txBody>
      </p:sp>
      <p:sp>
        <p:nvSpPr>
          <p:cNvPr id="9" name="Rectangle 8">
            <a:extLst>
              <a:ext uri="{FF2B5EF4-FFF2-40B4-BE49-F238E27FC236}">
                <a16:creationId xmlns:a16="http://schemas.microsoft.com/office/drawing/2014/main" id="{1CE3668D-27C0-4064-B1A2-34070D8BF6D1}"/>
              </a:ext>
            </a:extLst>
          </p:cNvPr>
          <p:cNvSpPr/>
          <p:nvPr/>
        </p:nvSpPr>
        <p:spPr>
          <a:xfrm>
            <a:off x="187797" y="634469"/>
            <a:ext cx="8752821" cy="3600986"/>
          </a:xfrm>
          <a:prstGeom prst="rect">
            <a:avLst/>
          </a:prstGeom>
          <a:solidFill>
            <a:schemeClr val="bg1">
              <a:lumMod val="95000"/>
            </a:schemeClr>
          </a:solidFill>
          <a:ln>
            <a:solidFill>
              <a:srgbClr val="E41165"/>
            </a:solidFill>
          </a:ln>
        </p:spPr>
        <p:txBody>
          <a:bodyPr wrap="square">
            <a:spAutoFit/>
          </a:bodyPr>
          <a:lstStyle/>
          <a:p>
            <a:pPr marL="171450" indent="-171450">
              <a:buFont typeface="Arial" panose="020B0604020202020204" pitchFamily="34" charset="0"/>
              <a:buChar char="•"/>
            </a:pPr>
            <a:r>
              <a:rPr lang="en-US" sz="1200" b="1" dirty="0"/>
              <a:t>Solution Description</a:t>
            </a:r>
            <a:r>
              <a:rPr lang="en-US" sz="1200" dirty="0"/>
              <a:t>: Explain the quantum approach in detail, regardless of whether the results obtained show improvements over classical or not.  Highlight the solution “differentiators" explaining why the proposed quantum approach is better than classical or other </a:t>
            </a:r>
            <a:r>
              <a:rPr lang="en-US" sz="1200"/>
              <a:t>quantum approaches.</a:t>
            </a: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Results/Outcome:</a:t>
            </a:r>
            <a:r>
              <a:rPr lang="en-US" sz="1200" dirty="0"/>
              <a:t>  Clearly explain the results of quantum experimentation and any comparison done with classical experimentation or benchmarks.  Empirical or theoretical evidence indicating why the approach is better in terms of performance, scalability etc.</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Documentation:</a:t>
            </a:r>
            <a:r>
              <a:rPr lang="en-US" sz="1200" dirty="0"/>
              <a:t> Ensure that the response is readable, well presented and does not have any grammatical/typographical errors.   You may consider using tools such as </a:t>
            </a:r>
            <a:r>
              <a:rPr lang="en-US" sz="1200" dirty="0" err="1"/>
              <a:t>ChatGPT</a:t>
            </a:r>
            <a:r>
              <a:rPr lang="en-US" sz="1200" dirty="0"/>
              <a:t> for improving your documentation, but not for generating the content itself</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Elaboration of formulae: </a:t>
            </a:r>
            <a:r>
              <a:rPr lang="en-US" sz="1200" dirty="0"/>
              <a:t>Provide explanation of any mathematical formulae/equations used for defining objective functions, constraints etc., for better comprehensibility. Include considerations for constraints, assumptions wherever applicable.</a:t>
            </a:r>
            <a:br>
              <a:rPr lang="en-US" sz="1200" dirty="0"/>
            </a:br>
            <a:endParaRPr lang="en-US" sz="1200" dirty="0"/>
          </a:p>
          <a:p>
            <a:pPr marL="171450" indent="-171450">
              <a:buFont typeface="Arial" panose="020B0604020202020204" pitchFamily="34" charset="0"/>
              <a:buChar char="•"/>
            </a:pPr>
            <a:r>
              <a:rPr lang="en-US" sz="1200" b="1" dirty="0"/>
              <a:t>Code:</a:t>
            </a:r>
            <a:r>
              <a:rPr lang="en-US" sz="1200" dirty="0"/>
              <a:t> The code should be well-documented with comments to facilitate understandability of the code/solution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References: </a:t>
            </a:r>
            <a:r>
              <a:rPr lang="en-US" sz="1200" dirty="0"/>
              <a:t>Any references to research articles should illustrate why the reference is relevant to the challenge statement and how the solution leverages insight from the reference</a:t>
            </a:r>
          </a:p>
          <a:p>
            <a:endParaRPr lang="en-US" sz="1200" dirty="0"/>
          </a:p>
          <a:p>
            <a:pPr marL="171450" indent="-171450">
              <a:buFont typeface="Arial" panose="020B0604020202020204" pitchFamily="34" charset="0"/>
              <a:buChar char="•"/>
            </a:pPr>
            <a:endParaRPr lang="en-US" sz="1200" dirty="0"/>
          </a:p>
        </p:txBody>
      </p:sp>
      <p:sp>
        <p:nvSpPr>
          <p:cNvPr id="4" name="Title 6">
            <a:extLst>
              <a:ext uri="{FF2B5EF4-FFF2-40B4-BE49-F238E27FC236}">
                <a16:creationId xmlns:a16="http://schemas.microsoft.com/office/drawing/2014/main" id="{EA5E19C2-27BD-54C3-3C60-1A02BC16A7FD}"/>
              </a:ext>
            </a:extLst>
          </p:cNvPr>
          <p:cNvSpPr txBox="1">
            <a:spLocks/>
          </p:cNvSpPr>
          <p:nvPr/>
        </p:nvSpPr>
        <p:spPr>
          <a:xfrm>
            <a:off x="192992" y="107915"/>
            <a:ext cx="8763211" cy="553027"/>
          </a:xfrm>
          <a:prstGeom prst="rect">
            <a:avLst/>
          </a:prstGeom>
        </p:spPr>
        <p:txBody>
          <a:bodyPr vert="horz" lIns="91440" tIns="45720" rIns="91440" bIns="45720" rtlCol="0" anchor="t">
            <a:noAutofit/>
          </a:bodyPr>
          <a:lstStyle>
            <a:lvl1pPr algn="l" defTabSz="914355" rtl="0" eaLnBrk="1" latinLnBrk="0" hangingPunct="1">
              <a:lnSpc>
                <a:spcPct val="90000"/>
              </a:lnSpc>
              <a:spcBef>
                <a:spcPct val="0"/>
              </a:spcBef>
              <a:buNone/>
              <a:defRPr lang="en-US" sz="2100" b="0" kern="0" baseline="0" dirty="0">
                <a:solidFill>
                  <a:srgbClr val="E41165"/>
                </a:solidFill>
                <a:latin typeface="+mj-lt"/>
                <a:ea typeface="+mj-ea"/>
                <a:cs typeface="+mj-cs"/>
              </a:defRPr>
            </a:lvl1pPr>
          </a:lstStyle>
          <a:p>
            <a:r>
              <a:rPr lang="en-US" dirty="0"/>
              <a:t>Challenge # 2 - General Guidelines on Expected Outcome in Phase 2</a:t>
            </a:r>
            <a:endParaRPr lang="fr-FR" dirty="0"/>
          </a:p>
        </p:txBody>
      </p:sp>
    </p:spTree>
    <p:extLst>
      <p:ext uri="{BB962C8B-B14F-4D97-AF65-F5344CB8AC3E}">
        <p14:creationId xmlns:p14="http://schemas.microsoft.com/office/powerpoint/2010/main" val="193134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73DD433-2077-40C7-B4C8-B0C122BDAB33}"/>
              </a:ext>
            </a:extLst>
          </p:cNvPr>
          <p:cNvSpPr>
            <a:spLocks noGrp="1"/>
          </p:cNvSpPr>
          <p:nvPr>
            <p:ph type="ftr" sz="quarter" idx="10"/>
          </p:nvPr>
        </p:nvSpPr>
        <p:spPr/>
        <p:txBody>
          <a:bodyPr/>
          <a:lstStyle/>
          <a:p>
            <a:r>
              <a:rPr lang="en-US" dirty="0"/>
              <a:t>TCS Confidential</a:t>
            </a:r>
          </a:p>
        </p:txBody>
      </p:sp>
      <p:sp>
        <p:nvSpPr>
          <p:cNvPr id="9" name="Rectangle 8">
            <a:extLst>
              <a:ext uri="{FF2B5EF4-FFF2-40B4-BE49-F238E27FC236}">
                <a16:creationId xmlns:a16="http://schemas.microsoft.com/office/drawing/2014/main" id="{1CE3668D-27C0-4064-B1A2-34070D8BF6D1}"/>
              </a:ext>
            </a:extLst>
          </p:cNvPr>
          <p:cNvSpPr/>
          <p:nvPr/>
        </p:nvSpPr>
        <p:spPr>
          <a:xfrm>
            <a:off x="187797" y="634469"/>
            <a:ext cx="8752821" cy="3416320"/>
          </a:xfrm>
          <a:prstGeom prst="rect">
            <a:avLst/>
          </a:prstGeom>
          <a:solidFill>
            <a:schemeClr val="bg1">
              <a:lumMod val="95000"/>
            </a:schemeClr>
          </a:solidFill>
          <a:ln>
            <a:solidFill>
              <a:srgbClr val="E41165"/>
            </a:solidFill>
          </a:ln>
        </p:spPr>
        <p:txBody>
          <a:bodyPr wrap="square">
            <a:spAutoFit/>
          </a:bodyPr>
          <a:lstStyle/>
          <a:p>
            <a:pPr marL="171450" indent="-171450">
              <a:buFont typeface="Arial" panose="020B0604020202020204" pitchFamily="34" charset="0"/>
              <a:buChar char="•"/>
            </a:pPr>
            <a:r>
              <a:rPr lang="en-US" sz="1200" b="1" dirty="0"/>
              <a:t>Reliability</a:t>
            </a:r>
            <a:r>
              <a:rPr lang="en-US" sz="1200" dirty="0"/>
              <a:t>:  The reliability of the proposed solution is much more critical in the outcome as compared to the speed / throughput of the solution.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Code:</a:t>
            </a:r>
            <a:r>
              <a:rPr lang="en-US" sz="1200" dirty="0"/>
              <a:t> Code developed should be generic and should work for any topology like variable number of buses, lines and generators. Hard-coding should be avoided for greater scalability and adaptability.</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DC Approximation:</a:t>
            </a:r>
            <a:r>
              <a:rPr lang="en-US" sz="1200" dirty="0"/>
              <a:t>  Due to qubit limitations, modeling full AC power flow constraints might be challenging. Consider using the simpler DC approximation, which offers linear (or at most quadratic) constraint formulation and can accommodate all necessary problem requirements. While nonlinear AC analysis is encouraged, DC approximation provides a practical alternative for participants. When using the DC approximation, all problem-mandated constraints must be included in your solution.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Reference: </a:t>
            </a:r>
            <a:r>
              <a:rPr lang="en-US" sz="1200" dirty="0"/>
              <a:t>Refer to the paper “DC power flow in unit commitment models” for more insights on DC approximation </a:t>
            </a:r>
          </a:p>
          <a:p>
            <a:pPr lvl="1"/>
            <a:r>
              <a:rPr lang="en-US" sz="1200" u="sng" dirty="0">
                <a:solidFill>
                  <a:schemeClr val="accent2">
                    <a:lumMod val="75000"/>
                  </a:schemeClr>
                </a:solidFill>
                <a:ea typeface="Aptos" panose="020B0004020202020204" pitchFamily="34" charset="0"/>
                <a:hlinkClick r:id="rId3">
                  <a:extLst>
                    <a:ext uri="{A12FA001-AC4F-418D-AE19-62706E023703}">
                      <ahyp:hlinkClr xmlns:ahyp="http://schemas.microsoft.com/office/drawing/2018/hyperlinkcolor" val="tx"/>
                    </a:ext>
                  </a:extLst>
                </a:hlinkClick>
              </a:rPr>
              <a:t>https://www.mech.kuleuven.be/en/tme/research/energy_environment/Pdf/wpen2</a:t>
            </a:r>
            <a:r>
              <a:rPr lang="en-US" sz="1200" u="sng" dirty="0">
                <a:solidFill>
                  <a:schemeClr val="accent2">
                    <a:lumMod val="75000"/>
                  </a:schemeClr>
                </a:solidFill>
                <a:ea typeface="Aptos" panose="020B0004020202020204" pitchFamily="34" charset="0"/>
              </a:rPr>
              <a:t>014-12.pdf</a:t>
            </a:r>
            <a:endParaRPr lang="en-US" sz="1200" dirty="0">
              <a:solidFill>
                <a:schemeClr val="accent2">
                  <a:lumMod val="75000"/>
                </a:schemeClr>
              </a:solidFill>
              <a:ea typeface="Aptos" panose="020B0004020202020204" pitchFamily="34" charset="0"/>
            </a:endParaRPr>
          </a:p>
          <a:p>
            <a:pPr marL="171450" indent="-171450">
              <a:buFont typeface="Arial" panose="020B0604020202020204" pitchFamily="34" charset="0"/>
              <a:buChar char="•"/>
            </a:pPr>
            <a:endParaRPr lang="en-US" sz="1200" b="1" dirty="0">
              <a:solidFill>
                <a:schemeClr val="accent2">
                  <a:lumMod val="75000"/>
                </a:schemeClr>
              </a:solidFill>
            </a:endParaRP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sp>
        <p:nvSpPr>
          <p:cNvPr id="4" name="Title 6">
            <a:extLst>
              <a:ext uri="{FF2B5EF4-FFF2-40B4-BE49-F238E27FC236}">
                <a16:creationId xmlns:a16="http://schemas.microsoft.com/office/drawing/2014/main" id="{EA5E19C2-27BD-54C3-3C60-1A02BC16A7FD}"/>
              </a:ext>
            </a:extLst>
          </p:cNvPr>
          <p:cNvSpPr txBox="1">
            <a:spLocks/>
          </p:cNvSpPr>
          <p:nvPr/>
        </p:nvSpPr>
        <p:spPr>
          <a:xfrm>
            <a:off x="192992" y="107915"/>
            <a:ext cx="8763211" cy="553027"/>
          </a:xfrm>
          <a:prstGeom prst="rect">
            <a:avLst/>
          </a:prstGeom>
        </p:spPr>
        <p:txBody>
          <a:bodyPr vert="horz" lIns="91440" tIns="45720" rIns="91440" bIns="45720" rtlCol="0" anchor="t">
            <a:noAutofit/>
          </a:bodyPr>
          <a:lstStyle>
            <a:lvl1pPr algn="l" defTabSz="914355" rtl="0" eaLnBrk="1" latinLnBrk="0" hangingPunct="1">
              <a:lnSpc>
                <a:spcPct val="90000"/>
              </a:lnSpc>
              <a:spcBef>
                <a:spcPct val="0"/>
              </a:spcBef>
              <a:buNone/>
              <a:defRPr lang="en-US" sz="2100" b="0" kern="0" baseline="0" dirty="0">
                <a:solidFill>
                  <a:srgbClr val="E41165"/>
                </a:solidFill>
                <a:latin typeface="+mj-lt"/>
                <a:ea typeface="+mj-ea"/>
                <a:cs typeface="+mj-cs"/>
              </a:defRPr>
            </a:lvl1pPr>
          </a:lstStyle>
          <a:p>
            <a:r>
              <a:rPr lang="en-US" dirty="0"/>
              <a:t>Challenge # 2 - Specific Guidelines for this challenge in Phase 2</a:t>
            </a:r>
            <a:endParaRPr lang="fr-FR" dirty="0"/>
          </a:p>
        </p:txBody>
      </p:sp>
    </p:spTree>
    <p:extLst>
      <p:ext uri="{BB962C8B-B14F-4D97-AF65-F5344CB8AC3E}">
        <p14:creationId xmlns:p14="http://schemas.microsoft.com/office/powerpoint/2010/main" val="2672149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73DD433-2077-40C7-B4C8-B0C122BDAB33}"/>
              </a:ext>
            </a:extLst>
          </p:cNvPr>
          <p:cNvSpPr>
            <a:spLocks noGrp="1"/>
          </p:cNvSpPr>
          <p:nvPr>
            <p:ph type="ftr" sz="quarter" idx="10"/>
          </p:nvPr>
        </p:nvSpPr>
        <p:spPr/>
        <p:txBody>
          <a:bodyPr/>
          <a:lstStyle/>
          <a:p>
            <a:r>
              <a:rPr lang="en-US" dirty="0"/>
              <a:t>TCS Confidential</a:t>
            </a:r>
          </a:p>
        </p:txBody>
      </p:sp>
      <p:sp>
        <p:nvSpPr>
          <p:cNvPr id="5" name="Title 7">
            <a:extLst>
              <a:ext uri="{FF2B5EF4-FFF2-40B4-BE49-F238E27FC236}">
                <a16:creationId xmlns:a16="http://schemas.microsoft.com/office/drawing/2014/main" id="{106E3345-9EF9-F80B-7BB7-F33769582B31}"/>
              </a:ext>
            </a:extLst>
          </p:cNvPr>
          <p:cNvSpPr>
            <a:spLocks noGrp="1"/>
          </p:cNvSpPr>
          <p:nvPr>
            <p:ph type="title"/>
          </p:nvPr>
        </p:nvSpPr>
        <p:spPr>
          <a:xfrm>
            <a:off x="742950" y="1600200"/>
            <a:ext cx="8229600" cy="848013"/>
          </a:xfrm>
        </p:spPr>
        <p:txBody>
          <a:bodyPr/>
          <a:lstStyle/>
          <a:p>
            <a:br>
              <a:rPr lang="en-US" sz="2800" dirty="0"/>
            </a:br>
            <a:r>
              <a:rPr lang="en-US" sz="2800" dirty="0"/>
              <a:t>Challenge # 2 -  Optimising Power Distribution Network</a:t>
            </a:r>
            <a:br>
              <a:rPr lang="en-US" sz="2800" dirty="0"/>
            </a:br>
            <a:br>
              <a:rPr lang="en-US" sz="2800" dirty="0"/>
            </a:br>
            <a:br>
              <a:rPr lang="en-US" sz="2800" dirty="0"/>
            </a:br>
            <a:br>
              <a:rPr lang="en-US" sz="2800" dirty="0"/>
            </a:br>
            <a:endParaRPr lang="en-US" sz="2800" dirty="0"/>
          </a:p>
        </p:txBody>
      </p:sp>
      <p:sp>
        <p:nvSpPr>
          <p:cNvPr id="4" name="Title 7">
            <a:extLst>
              <a:ext uri="{FF2B5EF4-FFF2-40B4-BE49-F238E27FC236}">
                <a16:creationId xmlns:a16="http://schemas.microsoft.com/office/drawing/2014/main" id="{5A4D31B9-739D-490B-B2A6-962F00A91342}"/>
              </a:ext>
            </a:extLst>
          </p:cNvPr>
          <p:cNvSpPr txBox="1">
            <a:spLocks/>
          </p:cNvSpPr>
          <p:nvPr/>
        </p:nvSpPr>
        <p:spPr>
          <a:xfrm>
            <a:off x="2085976" y="971550"/>
            <a:ext cx="5543549" cy="848013"/>
          </a:xfrm>
          <a:prstGeom prst="rect">
            <a:avLst/>
          </a:prstGeom>
        </p:spPr>
        <p:txBody>
          <a:bodyPr vert="horz" lIns="91440" tIns="45720" rIns="91440" bIns="45720" rtlCol="0" anchor="t">
            <a:noAutofit/>
          </a:bodyPr>
          <a:lstStyle>
            <a:lvl1pPr algn="l" defTabSz="914355" rtl="0" eaLnBrk="1" latinLnBrk="0" hangingPunct="1">
              <a:lnSpc>
                <a:spcPct val="90000"/>
              </a:lnSpc>
              <a:spcBef>
                <a:spcPct val="0"/>
              </a:spcBef>
              <a:buNone/>
              <a:defRPr lang="en-US" sz="2100" b="0" kern="0" baseline="0" dirty="0">
                <a:solidFill>
                  <a:srgbClr val="E41165"/>
                </a:solidFill>
                <a:latin typeface="+mj-lt"/>
                <a:ea typeface="+mj-ea"/>
                <a:cs typeface="+mj-cs"/>
              </a:defRPr>
            </a:lvl1pPr>
          </a:lstStyle>
          <a:p>
            <a:r>
              <a:rPr lang="en-US" sz="3600" dirty="0"/>
              <a:t>Technical Clarifications </a:t>
            </a:r>
            <a:br>
              <a:rPr lang="en-US" sz="3600" dirty="0"/>
            </a:br>
            <a:endParaRPr lang="en-US" sz="3600" dirty="0"/>
          </a:p>
        </p:txBody>
      </p:sp>
      <p:graphicFrame>
        <p:nvGraphicFramePr>
          <p:cNvPr id="7" name="Object 6">
            <a:extLst>
              <a:ext uri="{FF2B5EF4-FFF2-40B4-BE49-F238E27FC236}">
                <a16:creationId xmlns:a16="http://schemas.microsoft.com/office/drawing/2014/main" id="{C9F00F27-8097-408E-BC49-E24A2B217E63}"/>
              </a:ext>
            </a:extLst>
          </p:cNvPr>
          <p:cNvGraphicFramePr>
            <a:graphicFrameLocks noChangeAspect="1"/>
          </p:cNvGraphicFramePr>
          <p:nvPr>
            <p:extLst>
              <p:ext uri="{D42A27DB-BD31-4B8C-83A1-F6EECF244321}">
                <p14:modId xmlns:p14="http://schemas.microsoft.com/office/powerpoint/2010/main" val="3631702124"/>
              </p:ext>
            </p:extLst>
          </p:nvPr>
        </p:nvGraphicFramePr>
        <p:xfrm>
          <a:off x="3486150" y="2870063"/>
          <a:ext cx="2228850" cy="1416050"/>
        </p:xfrm>
        <a:graphic>
          <a:graphicData uri="http://schemas.openxmlformats.org/presentationml/2006/ole">
            <mc:AlternateContent xmlns:mc="http://schemas.openxmlformats.org/markup-compatibility/2006">
              <mc:Choice xmlns:v="urn:schemas-microsoft-com:vml" Requires="v">
                <p:oleObj spid="_x0000_s2082" name="Acrobat Document" showAsIcon="1" r:id="rId4" imgW="907200" imgH="773640" progId="Acrobat.Document.DC">
                  <p:embed/>
                </p:oleObj>
              </mc:Choice>
              <mc:Fallback>
                <p:oleObj name="Acrobat Document" showAsIcon="1" r:id="rId4" imgW="907200" imgH="773640" progId="Acrobat.Document.DC">
                  <p:embed/>
                  <p:pic>
                    <p:nvPicPr>
                      <p:cNvPr id="7" name="Object 6">
                        <a:extLst>
                          <a:ext uri="{FF2B5EF4-FFF2-40B4-BE49-F238E27FC236}">
                            <a16:creationId xmlns:a16="http://schemas.microsoft.com/office/drawing/2014/main" id="{C9F00F27-8097-408E-BC49-E24A2B217E63}"/>
                          </a:ext>
                        </a:extLst>
                      </p:cNvPr>
                      <p:cNvPicPr/>
                      <p:nvPr/>
                    </p:nvPicPr>
                    <p:blipFill>
                      <a:blip r:embed="rId5"/>
                      <a:stretch>
                        <a:fillRect/>
                      </a:stretch>
                    </p:blipFill>
                    <p:spPr>
                      <a:xfrm>
                        <a:off x="3486150" y="2870063"/>
                        <a:ext cx="2228850" cy="1416050"/>
                      </a:xfrm>
                      <a:prstGeom prst="rect">
                        <a:avLst/>
                      </a:prstGeom>
                    </p:spPr>
                  </p:pic>
                </p:oleObj>
              </mc:Fallback>
            </mc:AlternateContent>
          </a:graphicData>
        </a:graphic>
      </p:graphicFrame>
    </p:spTree>
    <p:extLst>
      <p:ext uri="{BB962C8B-B14F-4D97-AF65-F5344CB8AC3E}">
        <p14:creationId xmlns:p14="http://schemas.microsoft.com/office/powerpoint/2010/main" val="226449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73DD433-2077-40C7-B4C8-B0C122BDAB33}"/>
              </a:ext>
            </a:extLst>
          </p:cNvPr>
          <p:cNvSpPr>
            <a:spLocks noGrp="1"/>
          </p:cNvSpPr>
          <p:nvPr>
            <p:ph type="ftr" sz="quarter" idx="10"/>
          </p:nvPr>
        </p:nvSpPr>
        <p:spPr/>
        <p:txBody>
          <a:bodyPr/>
          <a:lstStyle/>
          <a:p>
            <a:r>
              <a:rPr lang="en-US" dirty="0"/>
              <a:t>TCS Confidential</a:t>
            </a:r>
          </a:p>
        </p:txBody>
      </p:sp>
      <p:sp>
        <p:nvSpPr>
          <p:cNvPr id="5" name="Title 7">
            <a:extLst>
              <a:ext uri="{FF2B5EF4-FFF2-40B4-BE49-F238E27FC236}">
                <a16:creationId xmlns:a16="http://schemas.microsoft.com/office/drawing/2014/main" id="{106E3345-9EF9-F80B-7BB7-F33769582B31}"/>
              </a:ext>
            </a:extLst>
          </p:cNvPr>
          <p:cNvSpPr>
            <a:spLocks noGrp="1"/>
          </p:cNvSpPr>
          <p:nvPr>
            <p:ph type="title"/>
          </p:nvPr>
        </p:nvSpPr>
        <p:spPr>
          <a:xfrm>
            <a:off x="742950" y="1600200"/>
            <a:ext cx="8229600" cy="848013"/>
          </a:xfrm>
        </p:spPr>
        <p:txBody>
          <a:bodyPr/>
          <a:lstStyle/>
          <a:p>
            <a:br>
              <a:rPr lang="en-US" sz="2800" dirty="0"/>
            </a:br>
            <a:r>
              <a:rPr lang="en-US" sz="2800" dirty="0"/>
              <a:t>Challenge # 2 -  Optimising Power Distribution Network</a:t>
            </a:r>
            <a:br>
              <a:rPr lang="en-US" sz="2800" dirty="0"/>
            </a:br>
            <a:br>
              <a:rPr lang="en-US" sz="2800" dirty="0"/>
            </a:br>
            <a:br>
              <a:rPr lang="en-US" sz="2800" dirty="0"/>
            </a:br>
            <a:br>
              <a:rPr lang="en-US" sz="2800" dirty="0"/>
            </a:br>
            <a:endParaRPr lang="en-US" sz="2800" dirty="0"/>
          </a:p>
        </p:txBody>
      </p:sp>
      <p:sp>
        <p:nvSpPr>
          <p:cNvPr id="4" name="Title 7">
            <a:extLst>
              <a:ext uri="{FF2B5EF4-FFF2-40B4-BE49-F238E27FC236}">
                <a16:creationId xmlns:a16="http://schemas.microsoft.com/office/drawing/2014/main" id="{5A4D31B9-739D-490B-B2A6-962F00A91342}"/>
              </a:ext>
            </a:extLst>
          </p:cNvPr>
          <p:cNvSpPr txBox="1">
            <a:spLocks/>
          </p:cNvSpPr>
          <p:nvPr/>
        </p:nvSpPr>
        <p:spPr>
          <a:xfrm>
            <a:off x="2085976" y="971550"/>
            <a:ext cx="5543549" cy="848013"/>
          </a:xfrm>
          <a:prstGeom prst="rect">
            <a:avLst/>
          </a:prstGeom>
        </p:spPr>
        <p:txBody>
          <a:bodyPr vert="horz" lIns="91440" tIns="45720" rIns="91440" bIns="45720" rtlCol="0" anchor="t">
            <a:noAutofit/>
          </a:bodyPr>
          <a:lstStyle>
            <a:lvl1pPr algn="l" defTabSz="914355" rtl="0" eaLnBrk="1" latinLnBrk="0" hangingPunct="1">
              <a:lnSpc>
                <a:spcPct val="90000"/>
              </a:lnSpc>
              <a:spcBef>
                <a:spcPct val="0"/>
              </a:spcBef>
              <a:buNone/>
              <a:defRPr lang="en-US" sz="2100" b="0" kern="0" baseline="0" dirty="0">
                <a:solidFill>
                  <a:srgbClr val="E41165"/>
                </a:solidFill>
                <a:latin typeface="+mj-lt"/>
                <a:ea typeface="+mj-ea"/>
                <a:cs typeface="+mj-cs"/>
              </a:defRPr>
            </a:lvl1pPr>
          </a:lstStyle>
          <a:p>
            <a:r>
              <a:rPr lang="en-US" sz="3600" dirty="0"/>
              <a:t>Technical Clarifications </a:t>
            </a:r>
            <a:br>
              <a:rPr lang="en-US" sz="3600" dirty="0"/>
            </a:br>
            <a:endParaRPr lang="en-US" sz="3600" dirty="0"/>
          </a:p>
        </p:txBody>
      </p:sp>
      <p:graphicFrame>
        <p:nvGraphicFramePr>
          <p:cNvPr id="2" name="Object 1">
            <a:extLst>
              <a:ext uri="{FF2B5EF4-FFF2-40B4-BE49-F238E27FC236}">
                <a16:creationId xmlns:a16="http://schemas.microsoft.com/office/drawing/2014/main" id="{E9F2CA9B-C919-497E-9E15-1156F93478EF}"/>
              </a:ext>
            </a:extLst>
          </p:cNvPr>
          <p:cNvGraphicFramePr>
            <a:graphicFrameLocks noChangeAspect="1"/>
          </p:cNvGraphicFramePr>
          <p:nvPr>
            <p:extLst>
              <p:ext uri="{D42A27DB-BD31-4B8C-83A1-F6EECF244321}">
                <p14:modId xmlns:p14="http://schemas.microsoft.com/office/powerpoint/2010/main" val="526771492"/>
              </p:ext>
            </p:extLst>
          </p:nvPr>
        </p:nvGraphicFramePr>
        <p:xfrm>
          <a:off x="3743325" y="2433936"/>
          <a:ext cx="1657350" cy="1413537"/>
        </p:xfrm>
        <a:graphic>
          <a:graphicData uri="http://schemas.openxmlformats.org/presentationml/2006/ole">
            <mc:AlternateContent xmlns:mc="http://schemas.openxmlformats.org/markup-compatibility/2006">
              <mc:Choice xmlns:v="urn:schemas-microsoft-com:vml" Requires="v">
                <p:oleObj spid="_x0000_s3083" name="Acrobat Document" showAsIcon="1" r:id="rId4" imgW="907200" imgH="773640" progId="Acrobat.Document.DC">
                  <p:embed/>
                </p:oleObj>
              </mc:Choice>
              <mc:Fallback>
                <p:oleObj name="Acrobat Document" showAsIcon="1" r:id="rId4" imgW="907200" imgH="773640" progId="Acrobat.Document.DC">
                  <p:embed/>
                  <p:pic>
                    <p:nvPicPr>
                      <p:cNvPr id="0" name=""/>
                      <p:cNvPicPr/>
                      <p:nvPr/>
                    </p:nvPicPr>
                    <p:blipFill>
                      <a:blip r:embed="rId5"/>
                      <a:stretch>
                        <a:fillRect/>
                      </a:stretch>
                    </p:blipFill>
                    <p:spPr>
                      <a:xfrm>
                        <a:off x="3743325" y="2433936"/>
                        <a:ext cx="1657350" cy="1413537"/>
                      </a:xfrm>
                      <a:prstGeom prst="rect">
                        <a:avLst/>
                      </a:prstGeom>
                    </p:spPr>
                  </p:pic>
                </p:oleObj>
              </mc:Fallback>
            </mc:AlternateContent>
          </a:graphicData>
        </a:graphic>
      </p:graphicFrame>
    </p:spTree>
    <p:extLst>
      <p:ext uri="{BB962C8B-B14F-4D97-AF65-F5344CB8AC3E}">
        <p14:creationId xmlns:p14="http://schemas.microsoft.com/office/powerpoint/2010/main" val="234192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73DD433-2077-40C7-B4C8-B0C122BDAB33}"/>
              </a:ext>
            </a:extLst>
          </p:cNvPr>
          <p:cNvSpPr>
            <a:spLocks noGrp="1"/>
          </p:cNvSpPr>
          <p:nvPr>
            <p:ph type="ftr" sz="quarter" idx="10"/>
          </p:nvPr>
        </p:nvSpPr>
        <p:spPr/>
        <p:txBody>
          <a:bodyPr/>
          <a:lstStyle/>
          <a:p>
            <a:r>
              <a:rPr lang="en-US" dirty="0"/>
              <a:t>TCS Confidential</a:t>
            </a:r>
          </a:p>
        </p:txBody>
      </p:sp>
      <p:sp>
        <p:nvSpPr>
          <p:cNvPr id="5" name="Title 7">
            <a:extLst>
              <a:ext uri="{FF2B5EF4-FFF2-40B4-BE49-F238E27FC236}">
                <a16:creationId xmlns:a16="http://schemas.microsoft.com/office/drawing/2014/main" id="{106E3345-9EF9-F80B-7BB7-F33769582B31}"/>
              </a:ext>
            </a:extLst>
          </p:cNvPr>
          <p:cNvSpPr>
            <a:spLocks noGrp="1"/>
          </p:cNvSpPr>
          <p:nvPr>
            <p:ph type="title"/>
          </p:nvPr>
        </p:nvSpPr>
        <p:spPr>
          <a:xfrm>
            <a:off x="3457575" y="2147743"/>
            <a:ext cx="2228850" cy="848013"/>
          </a:xfrm>
        </p:spPr>
        <p:txBody>
          <a:bodyPr/>
          <a:lstStyle/>
          <a:p>
            <a:r>
              <a:rPr lang="en-US" sz="3600" dirty="0"/>
              <a:t>Thank You</a:t>
            </a:r>
          </a:p>
        </p:txBody>
      </p:sp>
    </p:spTree>
    <p:extLst>
      <p:ext uri="{BB962C8B-B14F-4D97-AF65-F5344CB8AC3E}">
        <p14:creationId xmlns:p14="http://schemas.microsoft.com/office/powerpoint/2010/main" val="1225888251"/>
      </p:ext>
    </p:extLst>
  </p:cSld>
  <p:clrMapOvr>
    <a:masterClrMapping/>
  </p:clrMapOvr>
</p:sld>
</file>

<file path=ppt/theme/theme1.xml><?xml version="1.0" encoding="utf-8"?>
<a:theme xmlns:a="http://schemas.openxmlformats.org/drawingml/2006/main" name="Content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itle Slide_Black Yellow">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itle Slide_White Yellow">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Title Slide_Black Without Ima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itle Slide_White Without Ima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Divider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Divider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Thank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Thank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_Content Slide_Whit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_Content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Standard PPT Template_Widescreen_v6" id="{70DFCB12-843C-0448-92E2-1BA1E0A01C23}" vid="{D28A4457-A72E-3941-BD72-9FD14F0E8545}"/>
    </a:ext>
  </a:extLst>
</a:theme>
</file>

<file path=ppt/theme/theme2.xml><?xml version="1.0" encoding="utf-8"?>
<a:theme xmlns:a="http://schemas.openxmlformats.org/drawingml/2006/main" name="Content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Slide_Blac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03782"/>
        </a:solidFill>
        <a:ln>
          <a:noFill/>
        </a:ln>
      </a:spPr>
      <a:bodyPr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0378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chor="ctr" anchorCtr="0">
        <a:noAutofit/>
      </a:bodyPr>
      <a:lstStyle>
        <a:defPPr algn="ctr">
          <a:defRPr sz="1600" dirty="0">
            <a:solidFill>
              <a:schemeClr val="tx1"/>
            </a:solidFill>
          </a:defRPr>
        </a:defPPr>
      </a:lstStyle>
    </a:txDef>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Slide_Black Pin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Slide_White Pink">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Slide_Black Blu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itle Slide_White Blu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itle Slide_Black Oran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itle Slide_White Orange">
  <a:themeElements>
    <a:clrScheme name="BOB Color 1">
      <a:dk1>
        <a:srgbClr val="000000"/>
      </a:dk1>
      <a:lt1>
        <a:srgbClr val="FFFFFF"/>
      </a:lt1>
      <a:dk2>
        <a:srgbClr val="1E2323"/>
      </a:dk2>
      <a:lt2>
        <a:srgbClr val="FFFFFF"/>
      </a:lt2>
      <a:accent1>
        <a:srgbClr val="83EBE7"/>
      </a:accent1>
      <a:accent2>
        <a:srgbClr val="47A3EB"/>
      </a:accent2>
      <a:accent3>
        <a:srgbClr val="7159B1"/>
      </a:accent3>
      <a:accent4>
        <a:srgbClr val="CB336B"/>
      </a:accent4>
      <a:accent5>
        <a:srgbClr val="EF7333"/>
      </a:accent5>
      <a:accent6>
        <a:srgbClr val="FFEB33"/>
      </a:accent6>
      <a:hlink>
        <a:srgbClr val="E41165"/>
      </a:hlink>
      <a:folHlink>
        <a:srgbClr val="005B9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White">
      <a:srgbClr val="FFFFFF"/>
    </a:custClr>
    <a:custClr name="Black">
      <a:srgbClr val="000000"/>
    </a:custClr>
    <a:custClr name="TCS Pink-New">
      <a:srgbClr val="E41165"/>
    </a:custClr>
    <a:custClr name="Darker 2">
      <a:srgbClr val="00ACAC"/>
    </a:custClr>
    <a:custClr name="Darker 1">
      <a:srgbClr val="1ACFCF"/>
    </a:custClr>
    <a:custClr name="TCS Green">
      <a:srgbClr val="64E6E1"/>
    </a:custClr>
    <a:custClr name="Lighter 1">
      <a:srgbClr val="83EBE7"/>
    </a:custClr>
    <a:custClr name="Lighter 2">
      <a:srgbClr val="A2F0ED"/>
    </a:custClr>
    <a:custClr name="Lighter 3">
      <a:srgbClr val="C1F5F3"/>
    </a:custClr>
    <a:custClr name="Darker 2">
      <a:srgbClr val="154B8C"/>
    </a:custClr>
    <a:custClr name="Darker 1">
      <a:srgbClr val="005B9C"/>
    </a:custClr>
    <a:custClr name="TCS Blue">
      <a:srgbClr val="007DC5"/>
    </a:custClr>
    <a:custClr name="Lighter 1">
      <a:srgbClr val="47A3EB"/>
    </a:custClr>
    <a:custClr name="Lighter 2">
      <a:srgbClr val="75BAF0"/>
    </a:custClr>
    <a:custClr name="Lighter 3">
      <a:srgbClr val="A3D1F5"/>
    </a:custClr>
    <a:custClr name="Darker 2">
      <a:srgbClr val="4D0092"/>
    </a:custClr>
    <a:custClr name="Darker 1">
      <a:srgbClr val="4D129E"/>
    </a:custClr>
    <a:custClr name="TCS Purple">
      <a:srgbClr val="4D2F9E"/>
    </a:custClr>
    <a:custClr name="Lighter 1">
      <a:srgbClr val="7159B1"/>
    </a:custClr>
    <a:custClr name="Lighter 2">
      <a:srgbClr val="9482C5"/>
    </a:custClr>
    <a:custClr name="Lighter 3">
      <a:srgbClr val="B8ACD8"/>
    </a:custClr>
    <a:custClr name="Darker 2">
      <a:srgbClr val="8F0035"/>
    </a:custClr>
    <a:custClr name="Darker 1">
      <a:srgbClr val="A30046"/>
    </a:custClr>
    <a:custClr name="TCS Magenta">
      <a:srgbClr val="BE0046"/>
    </a:custClr>
    <a:custClr name="Lighter 1">
      <a:srgbClr val="CB336B"/>
    </a:custClr>
    <a:custClr name="LIghter 2">
      <a:srgbClr val="D86690"/>
    </a:custClr>
    <a:custClr name="Lighter 3">
      <a:srgbClr val="E599B5"/>
    </a:custClr>
    <a:custClr name="Darker 2">
      <a:srgbClr val="B03C00"/>
    </a:custClr>
    <a:custClr name="Darker 1">
      <a:srgbClr val="CD5000"/>
    </a:custClr>
    <a:custClr name="TCS Orange">
      <a:srgbClr val="EB5000"/>
    </a:custClr>
    <a:custClr name="Lighter 1">
      <a:srgbClr val="EF7333"/>
    </a:custClr>
    <a:custClr name="Lighter 2">
      <a:srgbClr val="F39666"/>
    </a:custClr>
    <a:custClr name="Lighter 3">
      <a:srgbClr val="F7B999"/>
    </a:custClr>
    <a:custClr name="Darker 2">
      <a:srgbClr val="FFBC00"/>
    </a:custClr>
    <a:custClr name="Darker 1">
      <a:srgbClr val="FFD300"/>
    </a:custClr>
    <a:custClr name="TCS Yellow">
      <a:srgbClr val="FFE600"/>
    </a:custClr>
    <a:custClr name="Lighter 1">
      <a:srgbClr val="FFEB33"/>
    </a:custClr>
    <a:custClr name="Lighter 2">
      <a:srgbClr val="FFF066"/>
    </a:custClr>
    <a:custClr name="Lighter 3">
      <a:srgbClr val="FFF599"/>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0A3E96FD6E204C93CB63B5D2E37DAF" ma:contentTypeVersion="9" ma:contentTypeDescription="Create a new document." ma:contentTypeScope="" ma:versionID="a0d249419ef1bc1a8a343332c6ef7952">
  <xsd:schema xmlns:xsd="http://www.w3.org/2001/XMLSchema" xmlns:xs="http://www.w3.org/2001/XMLSchema" xmlns:p="http://schemas.microsoft.com/office/2006/metadata/properties" xmlns:ns3="e217b5c1-e054-481f-bc8b-895511700e96" xmlns:ns4="8d9071fa-cc1e-4dbd-bd13-fea4fd612826" targetNamespace="http://schemas.microsoft.com/office/2006/metadata/properties" ma:root="true" ma:fieldsID="d287931a23d4d8746e3a0a0449d3a7e1" ns3:_="" ns4:_="">
    <xsd:import namespace="e217b5c1-e054-481f-bc8b-895511700e96"/>
    <xsd:import namespace="8d9071fa-cc1e-4dbd-bd13-fea4fd61282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17b5c1-e054-481f-bc8b-895511700e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9071fa-cc1e-4dbd-bd13-fea4fd61282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E03FAB-0057-4C1B-ADF1-0AE3130D5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17b5c1-e054-481f-bc8b-895511700e96"/>
    <ds:schemaRef ds:uri="8d9071fa-cc1e-4dbd-bd13-fea4fd6128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C37ED8-06D3-4BAF-925E-0E0C6BD526E8}">
  <ds:schemaRefs>
    <ds:schemaRef ds:uri="http://schemas.microsoft.com/sharepoint/v3/contenttype/forms"/>
  </ds:schemaRefs>
</ds:datastoreItem>
</file>

<file path=customXml/itemProps3.xml><?xml version="1.0" encoding="utf-8"?>
<ds:datastoreItem xmlns:ds="http://schemas.openxmlformats.org/officeDocument/2006/customXml" ds:itemID="{DBB1B480-7C1E-4300-A913-41CAD33511F4}">
  <ds:schemaRefs>
    <ds:schemaRef ds:uri="http://purl.org/dc/terms/"/>
    <ds:schemaRef ds:uri="http://purl.org/dc/dcmitype/"/>
    <ds:schemaRef ds:uri="http://schemas.microsoft.com/office/2006/documentManagement/types"/>
    <ds:schemaRef ds:uri="http://www.w3.org/XML/1998/namespace"/>
    <ds:schemaRef ds:uri="http://schemas.microsoft.com/office/infopath/2007/PartnerControls"/>
    <ds:schemaRef ds:uri="http://purl.org/dc/elements/1.1/"/>
    <ds:schemaRef ds:uri="e217b5c1-e054-481f-bc8b-895511700e96"/>
    <ds:schemaRef ds:uri="http://schemas.openxmlformats.org/package/2006/metadata/core-properties"/>
    <ds:schemaRef ds:uri="8d9071fa-cc1e-4dbd-bd13-fea4fd612826"/>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Theme1</Template>
  <TotalTime>39062</TotalTime>
  <Words>848</Words>
  <Application>Microsoft Office PowerPoint</Application>
  <PresentationFormat>On-screen Show (16:9)</PresentationFormat>
  <Paragraphs>105</Paragraphs>
  <Slides>9</Slides>
  <Notes>9</Notes>
  <HiddenSlides>0</HiddenSlides>
  <MMClips>0</MMClips>
  <ScaleCrop>false</ScaleCrop>
  <HeadingPairs>
    <vt:vector size="8" baseType="variant">
      <vt:variant>
        <vt:lpstr>Fonts Used</vt:lpstr>
      </vt:variant>
      <vt:variant>
        <vt:i4>5</vt:i4>
      </vt:variant>
      <vt:variant>
        <vt:lpstr>Theme</vt:lpstr>
      </vt:variant>
      <vt:variant>
        <vt:i4>19</vt:i4>
      </vt:variant>
      <vt:variant>
        <vt:lpstr>Embedded OLE Servers</vt:lpstr>
      </vt:variant>
      <vt:variant>
        <vt:i4>1</vt:i4>
      </vt:variant>
      <vt:variant>
        <vt:lpstr>Slide Titles</vt:lpstr>
      </vt:variant>
      <vt:variant>
        <vt:i4>9</vt:i4>
      </vt:variant>
    </vt:vector>
  </HeadingPairs>
  <TitlesOfParts>
    <vt:vector size="34" baseType="lpstr">
      <vt:lpstr>Arial</vt:lpstr>
      <vt:lpstr>Calibri</vt:lpstr>
      <vt:lpstr>Courier New</vt:lpstr>
      <vt:lpstr>Symbol</vt:lpstr>
      <vt:lpstr>Wingdings</vt:lpstr>
      <vt:lpstr>Content Slide_White</vt:lpstr>
      <vt:lpstr>Content Slide_Black</vt:lpstr>
      <vt:lpstr>Blank Slide_Black</vt:lpstr>
      <vt:lpstr>Title Slide_Black Pink</vt:lpstr>
      <vt:lpstr>Title Slide_White Pink</vt:lpstr>
      <vt:lpstr>Title Slide_Black Blue</vt:lpstr>
      <vt:lpstr>Title Slide_White Blue</vt:lpstr>
      <vt:lpstr>Title Slide_Black Orange</vt:lpstr>
      <vt:lpstr>Title Slide_White Orange</vt:lpstr>
      <vt:lpstr>Title Slide_Black Yellow</vt:lpstr>
      <vt:lpstr>Title Slide_White Yellow</vt:lpstr>
      <vt:lpstr>Title Slide_Black Without Image</vt:lpstr>
      <vt:lpstr>Title Slide_White Without Image</vt:lpstr>
      <vt:lpstr>Divider Slide_Black</vt:lpstr>
      <vt:lpstr>Divider Slide_White</vt:lpstr>
      <vt:lpstr>Thank Slide_Black</vt:lpstr>
      <vt:lpstr>Thank Slide_White</vt:lpstr>
      <vt:lpstr>1_Content Slide_White</vt:lpstr>
      <vt:lpstr>1_Content Slide_Black</vt:lpstr>
      <vt:lpstr>Acrobat Document</vt:lpstr>
      <vt:lpstr>TCS Quantum Challenge 2023   </vt:lpstr>
      <vt:lpstr>PowerPoint Presentation</vt:lpstr>
      <vt:lpstr>PowerPoint Presentation</vt:lpstr>
      <vt:lpstr>PowerPoint Presentation</vt:lpstr>
      <vt:lpstr>PowerPoint Presentation</vt:lpstr>
      <vt:lpstr>PowerPoint Presentation</vt:lpstr>
      <vt:lpstr> Challenge # 2 -  Optimising Power Distribution Network    </vt:lpstr>
      <vt:lpstr> Challenge # 2 -  Optimising Power Distribution Network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Kapil  Krishnan</dc:creator>
  <cp:lastModifiedBy>Umesh Sachdev</cp:lastModifiedBy>
  <cp:revision>1211</cp:revision>
  <cp:lastPrinted>2023-12-16T07:54:47Z</cp:lastPrinted>
  <dcterms:created xsi:type="dcterms:W3CDTF">2021-05-01T08:35:07Z</dcterms:created>
  <dcterms:modified xsi:type="dcterms:W3CDTF">2024-02-08T13:35:39Z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0x0101004B0A3E96FD6E204C93CB63B5D2E37DAF</vt:lpwstr>
  </property>
</Properties>
</file>